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7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1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2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87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2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6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8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4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2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3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4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C975-241A-4979-B16C-04DF9764E57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0DB90-B6DF-47BC-BA2C-8D4C9818C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3" y="504968"/>
            <a:ext cx="12041875" cy="70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1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4"/>
            <a:ext cx="12192000" cy="68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4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2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48"/>
            <a:ext cx="12192000" cy="68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5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3" y="0"/>
            <a:ext cx="11846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898" y="0"/>
            <a:ext cx="12451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0"/>
            <a:ext cx="11900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4770"/>
            <a:ext cx="12192000" cy="6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8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9"/>
            <a:ext cx="12192000" cy="6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68"/>
            <a:ext cx="12191999" cy="686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1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2"/>
            <a:ext cx="12192000" cy="68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7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4</cp:revision>
  <dcterms:created xsi:type="dcterms:W3CDTF">2017-02-20T12:31:34Z</dcterms:created>
  <dcterms:modified xsi:type="dcterms:W3CDTF">2017-02-21T07:39:20Z</dcterms:modified>
</cp:coreProperties>
</file>