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75" r:id="rId2"/>
    <p:sldId id="264" r:id="rId3"/>
    <p:sldId id="278" r:id="rId4"/>
    <p:sldId id="326" r:id="rId5"/>
    <p:sldId id="323" r:id="rId6"/>
    <p:sldId id="321" r:id="rId7"/>
    <p:sldId id="283" r:id="rId8"/>
    <p:sldId id="285" r:id="rId9"/>
    <p:sldId id="286" r:id="rId10"/>
    <p:sldId id="287" r:id="rId11"/>
    <p:sldId id="329" r:id="rId12"/>
    <p:sldId id="338" r:id="rId13"/>
    <p:sldId id="332" r:id="rId14"/>
    <p:sldId id="312" r:id="rId15"/>
    <p:sldId id="334" r:id="rId16"/>
    <p:sldId id="314" r:id="rId17"/>
    <p:sldId id="316" r:id="rId18"/>
    <p:sldId id="315" r:id="rId19"/>
    <p:sldId id="319" r:id="rId20"/>
    <p:sldId id="320" r:id="rId21"/>
    <p:sldId id="336" r:id="rId22"/>
    <p:sldId id="340" r:id="rId23"/>
    <p:sldId id="342" r:id="rId24"/>
    <p:sldId id="341" r:id="rId25"/>
    <p:sldId id="335" r:id="rId26"/>
    <p:sldId id="333" r:id="rId27"/>
    <p:sldId id="337" r:id="rId28"/>
    <p:sldId id="331" r:id="rId29"/>
    <p:sldId id="274" r:id="rId3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53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FB638950-D379-4A0D-9F29-BE74E319379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2E92DA39-1AD0-4DB4-9DE9-928F62A007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84935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950-D379-4A0D-9F29-BE74E319379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DA39-1AD0-4DB4-9DE9-928F62A0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6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950-D379-4A0D-9F29-BE74E319379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DA39-1AD0-4DB4-9DE9-928F62A0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498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950-D379-4A0D-9F29-BE74E319379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DA39-1AD0-4DB4-9DE9-928F62A0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2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950-D379-4A0D-9F29-BE74E319379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DA39-1AD0-4DB4-9DE9-928F62A0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6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950-D379-4A0D-9F29-BE74E319379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DA39-1AD0-4DB4-9DE9-928F62A0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01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950-D379-4A0D-9F29-BE74E319379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DA39-1AD0-4DB4-9DE9-928F62A0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4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950-D379-4A0D-9F29-BE74E319379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DA39-1AD0-4DB4-9DE9-928F62A0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431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950-D379-4A0D-9F29-BE74E319379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DA39-1AD0-4DB4-9DE9-928F62A0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98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FB638950-D379-4A0D-9F29-BE74E319379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2E92DA39-1AD0-4DB4-9DE9-928F62A0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5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950-D379-4A0D-9F29-BE74E319379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2E92DA39-1AD0-4DB4-9DE9-928F62A0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1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950-D379-4A0D-9F29-BE74E319379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DA39-1AD0-4DB4-9DE9-928F62A0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46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950-D379-4A0D-9F29-BE74E319379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DA39-1AD0-4DB4-9DE9-928F62A0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3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950-D379-4A0D-9F29-BE74E319379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DA39-1AD0-4DB4-9DE9-928F62A0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4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950-D379-4A0D-9F29-BE74E319379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DA39-1AD0-4DB4-9DE9-928F62A0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9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950-D379-4A0D-9F29-BE74E319379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DA39-1AD0-4DB4-9DE9-928F62A0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9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8950-D379-4A0D-9F29-BE74E319379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DA39-1AD0-4DB4-9DE9-928F62A0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7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638950-D379-4A0D-9F29-BE74E319379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92DA39-1AD0-4DB4-9DE9-928F62A0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5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16632"/>
            <a:ext cx="7704667" cy="5883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ИННОВАЦИОННЫЕ ПЕДАГОГИЧЕСКИЕ ПРИЕМЫ И ТЕХНОЛОГИИ В УЧЕБНО-ВОСПИТАТЕЛЬНОМ ПРОЦЕССЕ</a:t>
            </a:r>
          </a:p>
          <a:p>
            <a:pPr>
              <a:buNone/>
            </a:pPr>
            <a:r>
              <a:rPr lang="ru-RU" sz="1400" b="1" dirty="0" smtClean="0"/>
              <a:t>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sz="1400" b="1" dirty="0"/>
          </a:p>
          <a:p>
            <a:pPr>
              <a:buNone/>
            </a:pPr>
            <a:endParaRPr lang="ru-RU" sz="1400" b="1" dirty="0" smtClean="0"/>
          </a:p>
          <a:p>
            <a:pPr algn="r">
              <a:buNone/>
            </a:pPr>
            <a:endParaRPr lang="ru-RU" sz="1400" b="1" dirty="0"/>
          </a:p>
          <a:p>
            <a:pPr algn="ctr">
              <a:buNone/>
            </a:pPr>
            <a:r>
              <a:rPr lang="ru-RU" sz="1400" b="1" dirty="0" smtClean="0"/>
              <a:t>                                                                                             Докладчик </a:t>
            </a:r>
          </a:p>
          <a:p>
            <a:pPr algn="ctr">
              <a:buNone/>
            </a:pPr>
            <a:r>
              <a:rPr lang="ru-RU" sz="1400" b="1" dirty="0" smtClean="0"/>
              <a:t>                                                                                             ГБПОУ МО                                                                                                       «Колледж                                                                         «Подмосковье»</a:t>
            </a:r>
          </a:p>
          <a:p>
            <a:pPr algn="ctr">
              <a:buNone/>
            </a:pPr>
            <a:r>
              <a:rPr lang="ru-RU" sz="1400" b="1" dirty="0" smtClean="0"/>
              <a:t>                                                                                                                                     </a:t>
            </a:r>
            <a:r>
              <a:rPr lang="ru-RU" sz="1400" b="1" dirty="0" err="1" smtClean="0"/>
              <a:t>Кашкина</a:t>
            </a:r>
            <a:r>
              <a:rPr lang="ru-RU" sz="1400" b="1" dirty="0" smtClean="0"/>
              <a:t> Виктория Сергеевна</a:t>
            </a:r>
          </a:p>
          <a:p>
            <a:pPr algn="ctr">
              <a:buNone/>
            </a:pPr>
            <a:r>
              <a:rPr lang="ru-RU" sz="1400" b="1" dirty="0" smtClean="0"/>
              <a:t>                                                                                                                     </a:t>
            </a:r>
            <a:r>
              <a:rPr lang="ru-RU" sz="1400" b="1" dirty="0" err="1" smtClean="0"/>
              <a:t>зам.директора</a:t>
            </a:r>
            <a:r>
              <a:rPr lang="ru-RU" sz="1400" b="1" dirty="0" smtClean="0"/>
              <a:t> по УВР 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 l="6607" t="4971" r="7507" b="6792"/>
          <a:stretch>
            <a:fillRect/>
          </a:stretch>
        </p:blipFill>
        <p:spPr bwMode="auto">
          <a:xfrm>
            <a:off x="1160992" y="3071657"/>
            <a:ext cx="3673474" cy="216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16632"/>
            <a:ext cx="7704667" cy="5883184"/>
          </a:xfrm>
        </p:spPr>
        <p:txBody>
          <a:bodyPr>
            <a:normAutofit/>
          </a:bodyPr>
          <a:lstStyle/>
          <a:p>
            <a:r>
              <a:rPr lang="ru-RU" dirty="0" smtClean="0"/>
              <a:t>(шоу- </a:t>
            </a:r>
            <a:r>
              <a:rPr lang="ru-RU" dirty="0"/>
              <a:t>технологии (организация публичных конкурсов, соревнований, КВН);</a:t>
            </a:r>
          </a:p>
          <a:p>
            <a:r>
              <a:rPr lang="ru-RU" dirty="0"/>
              <a:t>групповая проблемная работа (разработка проектов);</a:t>
            </a:r>
          </a:p>
          <a:p>
            <a:r>
              <a:rPr lang="ru-RU" dirty="0"/>
              <a:t>диалоговые технологии (диспуты, дискуссии, дебаты);</a:t>
            </a:r>
          </a:p>
          <a:p>
            <a:r>
              <a:rPr lang="ru-RU" dirty="0"/>
              <a:t>диалог «педагог- воспитанник»; </a:t>
            </a:r>
          </a:p>
          <a:p>
            <a:r>
              <a:rPr lang="ru-RU" dirty="0" smtClean="0"/>
              <a:t>тренинги </a:t>
            </a:r>
            <a:r>
              <a:rPr lang="ru-RU" dirty="0"/>
              <a:t>общения;</a:t>
            </a:r>
          </a:p>
          <a:p>
            <a:r>
              <a:rPr lang="ru-RU" dirty="0"/>
              <a:t>«информационное зеркало» (различные формы настенных объявлений, стенды)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85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2130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Заседание студенческого совета обучающихся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6408712" cy="4104456"/>
          </a:xfrm>
        </p:spPr>
      </p:pic>
    </p:spTree>
    <p:extLst>
      <p:ext uri="{BB962C8B-B14F-4D97-AF65-F5344CB8AC3E}">
        <p14:creationId xmlns:p14="http://schemas.microsoft.com/office/powerpoint/2010/main" val="3876593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тематических линеек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81" y="2756694"/>
            <a:ext cx="4762500" cy="3152775"/>
          </a:xfrm>
        </p:spPr>
      </p:pic>
    </p:spTree>
    <p:extLst>
      <p:ext uri="{BB962C8B-B14F-4D97-AF65-F5344CB8AC3E}">
        <p14:creationId xmlns:p14="http://schemas.microsoft.com/office/powerpoint/2010/main" val="2007753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тематических линеек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39" y="2667000"/>
            <a:ext cx="5921584" cy="3332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38400"/>
            <a:ext cx="6696744" cy="35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03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дней самоуправления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7344816" cy="4104456"/>
          </a:xfrm>
        </p:spPr>
      </p:pic>
    </p:spTree>
    <p:extLst>
      <p:ext uri="{BB962C8B-B14F-4D97-AF65-F5344CB8AC3E}">
        <p14:creationId xmlns:p14="http://schemas.microsoft.com/office/powerpoint/2010/main" val="1558414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новогодних поделок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6192688" cy="4032448"/>
          </a:xfrm>
        </p:spPr>
      </p:pic>
    </p:spTree>
    <p:extLst>
      <p:ext uri="{BB962C8B-B14F-4D97-AF65-F5344CB8AC3E}">
        <p14:creationId xmlns:p14="http://schemas.microsoft.com/office/powerpoint/2010/main" val="3240861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Фотоконкурс «2017год-год экологии в России»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38402"/>
            <a:ext cx="6264696" cy="3798910"/>
          </a:xfrm>
        </p:spPr>
      </p:pic>
    </p:spTree>
    <p:extLst>
      <p:ext uri="{BB962C8B-B14F-4D97-AF65-F5344CB8AC3E}">
        <p14:creationId xmlns:p14="http://schemas.microsoft.com/office/powerpoint/2010/main" val="1218329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спортивных состязаний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39" y="2667000"/>
            <a:ext cx="5921584" cy="3642320"/>
          </a:xfrm>
        </p:spPr>
      </p:pic>
    </p:spTree>
    <p:extLst>
      <p:ext uri="{BB962C8B-B14F-4D97-AF65-F5344CB8AC3E}">
        <p14:creationId xmlns:p14="http://schemas.microsoft.com/office/powerpoint/2010/main" val="2204095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</a:t>
            </a:r>
            <a:r>
              <a:rPr lang="ru-RU" dirty="0" err="1" smtClean="0"/>
              <a:t>брейн</a:t>
            </a:r>
            <a:r>
              <a:rPr lang="ru-RU" dirty="0" smtClean="0"/>
              <a:t>-ринга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67000"/>
            <a:ext cx="5616624" cy="3714328"/>
          </a:xfrm>
        </p:spPr>
      </p:pic>
    </p:spTree>
    <p:extLst>
      <p:ext uri="{BB962C8B-B14F-4D97-AF65-F5344CB8AC3E}">
        <p14:creationId xmlns:p14="http://schemas.microsoft.com/office/powerpoint/2010/main" val="285182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692696"/>
            <a:ext cx="7704667" cy="5307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/>
              <a:t>«</a:t>
            </a:r>
            <a:r>
              <a:rPr lang="ru-RU" sz="3200" i="1" dirty="0"/>
              <a:t>Распознать, выявить, раскрыть, взлелеять, выпестовать в каждом ученике его неповторимый индивидуальный талант – значит поднять личность на высший уровень расцвета человеческого достоинства» </a:t>
            </a:r>
            <a:endParaRPr lang="ru-RU" sz="3200" i="1" dirty="0" smtClean="0"/>
          </a:p>
          <a:p>
            <a:pPr marL="0" indent="0" algn="r">
              <a:buNone/>
            </a:pPr>
            <a:endParaRPr lang="ru-RU" b="1" dirty="0" smtClean="0"/>
          </a:p>
          <a:p>
            <a:pPr marL="0" indent="0" algn="r">
              <a:buNone/>
            </a:pPr>
            <a:r>
              <a:rPr lang="ru-RU" b="1" dirty="0" smtClean="0"/>
              <a:t>В.А</a:t>
            </a:r>
            <a:r>
              <a:rPr lang="ru-RU" b="1" dirty="0"/>
              <a:t>. </a:t>
            </a:r>
            <a:r>
              <a:rPr lang="ru-RU" b="1" dirty="0" smtClean="0"/>
              <a:t>Сухомлинский</a:t>
            </a: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викторины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67000"/>
            <a:ext cx="5760640" cy="3858344"/>
          </a:xfrm>
        </p:spPr>
      </p:pic>
    </p:spTree>
    <p:extLst>
      <p:ext uri="{BB962C8B-B14F-4D97-AF65-F5344CB8AC3E}">
        <p14:creationId xmlns:p14="http://schemas.microsoft.com/office/powerpoint/2010/main" val="1109773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открытых мероприятий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38401"/>
            <a:ext cx="6984776" cy="3582887"/>
          </a:xfrm>
        </p:spPr>
      </p:pic>
    </p:spTree>
    <p:extLst>
      <p:ext uri="{BB962C8B-B14F-4D97-AF65-F5344CB8AC3E}">
        <p14:creationId xmlns:p14="http://schemas.microsoft.com/office/powerpoint/2010/main" val="1265898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концертных мероприятий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81" y="2751931"/>
            <a:ext cx="4762500" cy="3162300"/>
          </a:xfrm>
        </p:spPr>
      </p:pic>
    </p:spTree>
    <p:extLst>
      <p:ext uri="{BB962C8B-B14F-4D97-AF65-F5344CB8AC3E}">
        <p14:creationId xmlns:p14="http://schemas.microsoft.com/office/powerpoint/2010/main" val="2150398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концертных мероприятий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6408711" cy="4104456"/>
          </a:xfrm>
        </p:spPr>
      </p:pic>
    </p:spTree>
    <p:extLst>
      <p:ext uri="{BB962C8B-B14F-4D97-AF65-F5344CB8AC3E}">
        <p14:creationId xmlns:p14="http://schemas.microsoft.com/office/powerpoint/2010/main" val="2248595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концертных мероприятий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28436"/>
            <a:ext cx="5904656" cy="3952892"/>
          </a:xfrm>
        </p:spPr>
      </p:pic>
    </p:spTree>
    <p:extLst>
      <p:ext uri="{BB962C8B-B14F-4D97-AF65-F5344CB8AC3E}">
        <p14:creationId xmlns:p14="http://schemas.microsoft.com/office/powerpoint/2010/main" val="746295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Проведение мероприятий направленных на популяризацию здорового образа жизни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89" y="2667000"/>
            <a:ext cx="4442884" cy="3332163"/>
          </a:xfrm>
        </p:spPr>
      </p:pic>
    </p:spTree>
    <p:extLst>
      <p:ext uri="{BB962C8B-B14F-4D97-AF65-F5344CB8AC3E}">
        <p14:creationId xmlns:p14="http://schemas.microsoft.com/office/powerpoint/2010/main" val="2897461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благотворительных акциях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8880"/>
            <a:ext cx="6336704" cy="4032448"/>
          </a:xfrm>
        </p:spPr>
      </p:pic>
    </p:spTree>
    <p:extLst>
      <p:ext uri="{BB962C8B-B14F-4D97-AF65-F5344CB8AC3E}">
        <p14:creationId xmlns:p14="http://schemas.microsoft.com/office/powerpoint/2010/main" val="1010211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фестивалях творчества и конкурсах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38401"/>
            <a:ext cx="6840760" cy="3654895"/>
          </a:xfrm>
        </p:spPr>
      </p:pic>
    </p:spTree>
    <p:extLst>
      <p:ext uri="{BB962C8B-B14F-4D97-AF65-F5344CB8AC3E}">
        <p14:creationId xmlns:p14="http://schemas.microsoft.com/office/powerpoint/2010/main" val="1415323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692696"/>
            <a:ext cx="7704667" cy="5307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/>
              <a:t>«Цель обучения состоит в том, чтобы сделать его способным развиваться дальше без помощи учителя» </a:t>
            </a:r>
          </a:p>
          <a:p>
            <a:pPr marL="0" indent="0" algn="r">
              <a:buNone/>
            </a:pPr>
            <a:r>
              <a:rPr lang="ru-RU" b="1" dirty="0" err="1" smtClean="0"/>
              <a:t>Э.Хаббард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0343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620688"/>
            <a:ext cx="7704667" cy="5379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16632"/>
            <a:ext cx="7704667" cy="5883184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/>
              <a:t>ИННОВАЦИИ В ВОСПИТАНИИ</a:t>
            </a:r>
            <a:r>
              <a:rPr lang="ru-RU" dirty="0"/>
              <a:t> – это системы или долгосрочные инициативы, основанные на использовании новых воспитательных средств, способствующие </a:t>
            </a:r>
            <a:r>
              <a:rPr lang="ru-RU" dirty="0" smtClean="0"/>
              <a:t>социализации детей и </a:t>
            </a:r>
            <a:r>
              <a:rPr lang="ru-RU" dirty="0"/>
              <a:t>подростков и позволяющие нивелировать асоциальные </a:t>
            </a:r>
            <a:r>
              <a:rPr lang="ru-RU" dirty="0" smtClean="0"/>
              <a:t>явления.</a:t>
            </a:r>
          </a:p>
          <a:p>
            <a:pPr lvl="0" algn="just">
              <a:buNone/>
            </a:pPr>
            <a:r>
              <a:rPr lang="ru-RU" dirty="0" smtClean="0"/>
              <a:t>     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    В основе развития новой воспитательной системы лежат современные технологии. Воспитательные технологии как одно из средств воспитания позволяют получить определенные результаты: позитивный социальный опыт  обучающихся–опыт взаимодействия, общения, совместной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1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i="1" dirty="0" smtClean="0"/>
              <a:t>Инновационные технологии-</a:t>
            </a:r>
            <a:br>
              <a:rPr lang="ru-RU" i="1" dirty="0" smtClean="0"/>
            </a:br>
            <a:r>
              <a:rPr lang="ru-RU" sz="3100" dirty="0" smtClean="0"/>
              <a:t>наборы</a:t>
            </a:r>
            <a:r>
              <a:rPr lang="ru-RU" sz="3100" i="1" dirty="0" smtClean="0"/>
              <a:t> </a:t>
            </a:r>
            <a:r>
              <a:rPr lang="ru-RU" sz="3100" dirty="0" smtClean="0"/>
              <a:t>методов и средств, поддерживающих этапы реализации нововведения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Суть инновационной деятельности в педагогике: внедрение в конкретный образовательный процесс научных разработок из различных областей знания и деятельности(психологии, информатики, экономики, кибернетики и т.п.)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03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16632"/>
            <a:ext cx="7704667" cy="588318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Инновационные технологии </a:t>
            </a:r>
            <a:r>
              <a:rPr lang="ru-RU" dirty="0" smtClean="0"/>
              <a:t>– это система методов, способов, приемов обучения, воспитательных средств, направленных на достижение позитивного результата за счет динамичных изменений в личностном развитии обучающегося в современных социокультурных условиях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Могут либо изменять процессы обучения, либо совершенствовать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Сочетают стереотипные элементы образования и прогрессивные креативные педагогические технологии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16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3347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260648"/>
            <a:ext cx="7704667" cy="5739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Инновационными </a:t>
            </a:r>
            <a:r>
              <a:rPr lang="ru-RU" dirty="0"/>
              <a:t>технологиями можно считать внедряемые в настоящее время в воспитательную работу разнообразные новые методы, направления, системы, так как они, как правило, кардинально изменяют воспитательную систему </a:t>
            </a:r>
            <a:r>
              <a:rPr lang="ru-RU" dirty="0" smtClean="0"/>
              <a:t>колледжа.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Инновационные воспитательные технологии:</a:t>
            </a:r>
            <a:r>
              <a:rPr lang="ru-RU" dirty="0"/>
              <a:t> </a:t>
            </a:r>
          </a:p>
          <a:p>
            <a:r>
              <a:rPr lang="ru-RU" dirty="0"/>
              <a:t>создание развернутой системы дополнительного образования внутри </a:t>
            </a:r>
            <a:r>
              <a:rPr lang="ru-RU" dirty="0" smtClean="0"/>
              <a:t>колледжа;</a:t>
            </a:r>
            <a:endParaRPr lang="ru-RU" dirty="0"/>
          </a:p>
          <a:p>
            <a:r>
              <a:rPr lang="ru-RU" dirty="0" smtClean="0"/>
              <a:t>телевизионные </a:t>
            </a:r>
            <a:r>
              <a:rPr lang="ru-RU" dirty="0"/>
              <a:t>(ток–шоу, круглые столы, творческие портреты, </a:t>
            </a:r>
            <a:r>
              <a:rPr lang="ru-RU" dirty="0" err="1"/>
              <a:t>видеопанорамы</a:t>
            </a:r>
            <a:r>
              <a:rPr lang="ru-RU" dirty="0"/>
              <a:t>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04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260648"/>
            <a:ext cx="7704667" cy="5739168"/>
          </a:xfrm>
        </p:spPr>
        <p:txBody>
          <a:bodyPr>
            <a:normAutofit/>
          </a:bodyPr>
          <a:lstStyle/>
          <a:p>
            <a:r>
              <a:rPr lang="ru-RU" dirty="0" smtClean="0"/>
              <a:t>коллективное </a:t>
            </a:r>
            <a:r>
              <a:rPr lang="ru-RU" dirty="0"/>
              <a:t>творческое дело 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информационно – коммуникативные (создание сайтов, банка идей, видеосюжеты, Интернет, </a:t>
            </a:r>
            <a:r>
              <a:rPr lang="ru-RU" dirty="0" err="1"/>
              <a:t>медиотека</a:t>
            </a:r>
            <a:r>
              <a:rPr lang="ru-RU" dirty="0"/>
              <a:t>);</a:t>
            </a:r>
          </a:p>
          <a:p>
            <a:r>
              <a:rPr lang="ru-RU" dirty="0"/>
              <a:t>нестандартные технологии (импровизация, дни науки и культуры, </a:t>
            </a:r>
            <a:r>
              <a:rPr lang="ru-RU" dirty="0" smtClean="0"/>
              <a:t>интеллектуальные марафоны);</a:t>
            </a:r>
            <a:endParaRPr lang="ru-RU" dirty="0"/>
          </a:p>
          <a:p>
            <a:r>
              <a:rPr lang="ru-RU" dirty="0"/>
              <a:t>социальное проектирование;</a:t>
            </a:r>
          </a:p>
          <a:p>
            <a:r>
              <a:rPr lang="ru-RU" dirty="0"/>
              <a:t>организационно-</a:t>
            </a:r>
            <a:r>
              <a:rPr lang="ru-RU" dirty="0" err="1"/>
              <a:t>деятельностные</a:t>
            </a:r>
            <a:r>
              <a:rPr lang="ru-RU" dirty="0"/>
              <a:t> игры 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технология исследовательской деятельности;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19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09328"/>
            <a:ext cx="7704667" cy="6048672"/>
          </a:xfrm>
        </p:spPr>
        <p:txBody>
          <a:bodyPr>
            <a:noAutofit/>
          </a:bodyPr>
          <a:lstStyle/>
          <a:p>
            <a:r>
              <a:rPr lang="ru-RU" dirty="0" smtClean="0"/>
              <a:t>технология </a:t>
            </a:r>
            <a:r>
              <a:rPr lang="ru-RU" dirty="0"/>
              <a:t>социально-педагогического диагностирования ;</a:t>
            </a:r>
          </a:p>
          <a:p>
            <a:r>
              <a:rPr lang="ru-RU" dirty="0"/>
              <a:t>технология программирования;</a:t>
            </a:r>
          </a:p>
          <a:p>
            <a:r>
              <a:rPr lang="ru-RU" dirty="0"/>
              <a:t>технология реализации плана;</a:t>
            </a:r>
          </a:p>
          <a:p>
            <a:r>
              <a:rPr lang="ru-RU" dirty="0"/>
              <a:t>технология </a:t>
            </a:r>
            <a:r>
              <a:rPr lang="ru-RU" dirty="0" err="1"/>
              <a:t>разноуровневой</a:t>
            </a:r>
            <a:r>
              <a:rPr lang="ru-RU" dirty="0"/>
              <a:t> дифференциации; </a:t>
            </a:r>
          </a:p>
          <a:p>
            <a:r>
              <a:rPr lang="ru-RU" dirty="0"/>
              <a:t>модульная педагогическая технология; </a:t>
            </a:r>
          </a:p>
          <a:p>
            <a:r>
              <a:rPr lang="ru-RU" dirty="0"/>
              <a:t>технология проектов;</a:t>
            </a:r>
          </a:p>
          <a:p>
            <a:r>
              <a:rPr lang="ru-RU" dirty="0"/>
              <a:t>технология дидактической игры;</a:t>
            </a:r>
          </a:p>
          <a:p>
            <a:r>
              <a:rPr lang="ru-RU" dirty="0" err="1"/>
              <a:t>здоровьесберегающая</a:t>
            </a:r>
            <a:r>
              <a:rPr lang="ru-RU" dirty="0"/>
              <a:t> технология;</a:t>
            </a:r>
          </a:p>
          <a:p>
            <a:r>
              <a:rPr lang="ru-RU" dirty="0"/>
              <a:t>личностно- ориентированная технология; </a:t>
            </a:r>
          </a:p>
          <a:p>
            <a:r>
              <a:rPr lang="ru-RU" dirty="0" err="1"/>
              <a:t>экологообразовательные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кейс </a:t>
            </a:r>
            <a:r>
              <a:rPr lang="ru-RU" dirty="0"/>
              <a:t>– технологии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арт-технологии;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422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915</TotalTime>
  <Words>471</Words>
  <Application>Microsoft Office PowerPoint</Application>
  <PresentationFormat>Экран (4:3)</PresentationFormat>
  <Paragraphs>69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Corbel</vt:lpstr>
      <vt:lpstr>Times New Roman</vt:lpstr>
      <vt:lpstr>Wingdings</vt:lpstr>
      <vt:lpstr>Параллакс</vt:lpstr>
      <vt:lpstr>Презентация PowerPoint</vt:lpstr>
      <vt:lpstr>Презентация PowerPoint</vt:lpstr>
      <vt:lpstr>Презентация PowerPoint</vt:lpstr>
      <vt:lpstr>Инновационные технологии- наборы методов и средств, поддерживающих этапы реализации нововведения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Заседание студенческого совета обучающихся</vt:lpstr>
      <vt:lpstr>Проведение тематических линеек</vt:lpstr>
      <vt:lpstr>Проведение тематических линеек</vt:lpstr>
      <vt:lpstr>Проведение дней самоуправления</vt:lpstr>
      <vt:lpstr>Выставка новогодних поделок</vt:lpstr>
      <vt:lpstr>Фотоконкурс «2017год-год экологии в России»</vt:lpstr>
      <vt:lpstr>Проведение спортивных состязаний </vt:lpstr>
      <vt:lpstr>Проведение брейн-ринга</vt:lpstr>
      <vt:lpstr>Проведение викторины </vt:lpstr>
      <vt:lpstr>Проведение открытых мероприятий</vt:lpstr>
      <vt:lpstr>Проведение концертных мероприятий</vt:lpstr>
      <vt:lpstr>Проведение концертных мероприятий</vt:lpstr>
      <vt:lpstr>Проведение концертных мероприятий</vt:lpstr>
      <vt:lpstr>Проведение мероприятий направленных на популяризацию здорового образа жизни</vt:lpstr>
      <vt:lpstr>Участие в благотворительных акциях</vt:lpstr>
      <vt:lpstr>Участие в фестивалях творчества и конкурсах</vt:lpstr>
      <vt:lpstr>Презентация PowerPoint</vt:lpstr>
      <vt:lpstr>Презентация PowerPoint</vt:lpstr>
    </vt:vector>
  </TitlesOfParts>
  <Company>InTouch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Inaya</dc:creator>
  <cp:lastModifiedBy>User</cp:lastModifiedBy>
  <cp:revision>71</cp:revision>
  <cp:lastPrinted>2017-11-30T02:54:00Z</cp:lastPrinted>
  <dcterms:created xsi:type="dcterms:W3CDTF">2016-12-08T16:23:57Z</dcterms:created>
  <dcterms:modified xsi:type="dcterms:W3CDTF">2017-11-30T05:52:41Z</dcterms:modified>
</cp:coreProperties>
</file>