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</p:sldIdLst>
  <p:sldSz cx="10693400" cy="7562850"/>
  <p:notesSz cx="10018713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4" autoAdjust="0"/>
    <p:restoredTop sz="94660"/>
  </p:normalViewPr>
  <p:slideViewPr>
    <p:cSldViewPr>
      <p:cViewPr varScale="1">
        <p:scale>
          <a:sx n="79" d="100"/>
          <a:sy n="79" d="100"/>
        </p:scale>
        <p:origin x="112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542" cy="345565"/>
          </a:xfrm>
          <a:prstGeom prst="rect">
            <a:avLst/>
          </a:prstGeom>
        </p:spPr>
        <p:txBody>
          <a:bodyPr vert="horz" lIns="84673" tIns="42337" rIns="84673" bIns="4233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685" y="1"/>
            <a:ext cx="4340054" cy="345565"/>
          </a:xfrm>
          <a:prstGeom prst="rect">
            <a:avLst/>
          </a:prstGeom>
        </p:spPr>
        <p:txBody>
          <a:bodyPr vert="horz" lIns="84673" tIns="42337" rIns="84673" bIns="42337" rtlCol="0"/>
          <a:lstStyle>
            <a:lvl1pPr algn="r">
              <a:defRPr sz="1100"/>
            </a:lvl1pPr>
          </a:lstStyle>
          <a:p>
            <a:fld id="{8CEC9F58-9971-4A46-AE2D-565AAB8C8E5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599"/>
            <a:ext cx="4341542" cy="345564"/>
          </a:xfrm>
          <a:prstGeom prst="rect">
            <a:avLst/>
          </a:prstGeom>
        </p:spPr>
        <p:txBody>
          <a:bodyPr vert="horz" lIns="84673" tIns="42337" rIns="84673" bIns="4233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685" y="6542599"/>
            <a:ext cx="4340054" cy="345564"/>
          </a:xfrm>
          <a:prstGeom prst="rect">
            <a:avLst/>
          </a:prstGeom>
        </p:spPr>
        <p:txBody>
          <a:bodyPr vert="horz" lIns="84673" tIns="42337" rIns="84673" bIns="42337" rtlCol="0" anchor="b"/>
          <a:lstStyle>
            <a:lvl1pPr algn="r">
              <a:defRPr sz="1100"/>
            </a:lvl1pPr>
          </a:lstStyle>
          <a:p>
            <a:fld id="{19131B40-0434-4B66-90D5-C236CEBC0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9501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9526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8591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250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353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7161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347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866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113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869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082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006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111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832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8036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69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2008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774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673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977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745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532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7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04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531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59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598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528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51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673" tIns="42337" rIns="84673" bIns="42337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48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FFC60A"/>
                </a:solidFill>
                <a:latin typeface="Proxima Nova Rg"/>
                <a:cs typeface="Proxima Nova Rg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ww</a:t>
            </a:r>
            <a:r>
              <a:rPr spc="-40" dirty="0"/>
              <a:t>w</a:t>
            </a:r>
            <a:r>
              <a:rPr dirty="0"/>
              <a:t>.utzm</a:t>
            </a:r>
            <a:r>
              <a:rPr spc="-5" dirty="0"/>
              <a:t>.</a:t>
            </a:r>
            <a:r>
              <a:rPr dirty="0"/>
              <a:t>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7A9AC"/>
                </a:solidFill>
                <a:latin typeface="Proxima Nova Thin"/>
                <a:cs typeface="Proxima Nova Thi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ru-RU" smtClean="0"/>
              <a:t>УРАНЦВЕТМЕТ — Управляющая горнорудная компания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FFC60A"/>
                </a:solidFill>
                <a:latin typeface="Proxima Nova Rg"/>
                <a:cs typeface="Proxima Nova Rg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ww</a:t>
            </a:r>
            <a:r>
              <a:rPr spc="-40" dirty="0"/>
              <a:t>w</a:t>
            </a:r>
            <a:r>
              <a:rPr dirty="0"/>
              <a:t>.utzm</a:t>
            </a:r>
            <a:r>
              <a:rPr spc="-5" dirty="0"/>
              <a:t>.</a:t>
            </a:r>
            <a:r>
              <a:rPr dirty="0"/>
              <a:t>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7A9AC"/>
                </a:solidFill>
                <a:latin typeface="Proxima Nova Thin"/>
                <a:cs typeface="Proxima Nova Thi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ru-RU" smtClean="0"/>
              <a:t>УРАНЦВЕТМЕТ — Управляющая горнорудная компания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0"/>
                </a:moveTo>
                <a:lnTo>
                  <a:pt x="10692003" y="0"/>
                </a:lnTo>
                <a:lnTo>
                  <a:pt x="10692003" y="7560056"/>
                </a:lnTo>
                <a:lnTo>
                  <a:pt x="0" y="7560056"/>
                </a:lnTo>
                <a:lnTo>
                  <a:pt x="0" y="0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0025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77" y="225475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23"/>
                </a:lnTo>
                <a:lnTo>
                  <a:pt x="80048" y="32423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23"/>
                </a:lnTo>
                <a:lnTo>
                  <a:pt x="122770" y="32423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00427" y="601802"/>
            <a:ext cx="1009042" cy="1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FFC60A"/>
                </a:solidFill>
                <a:latin typeface="Proxima Nova Rg"/>
                <a:cs typeface="Proxima Nova Rg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ww</a:t>
            </a:r>
            <a:r>
              <a:rPr spc="-40" dirty="0"/>
              <a:t>w</a:t>
            </a:r>
            <a:r>
              <a:rPr dirty="0"/>
              <a:t>.utzm</a:t>
            </a:r>
            <a:r>
              <a:rPr spc="-5" dirty="0"/>
              <a:t>.</a:t>
            </a:r>
            <a:r>
              <a:rPr dirty="0"/>
              <a:t>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7A9AC"/>
                </a:solidFill>
                <a:latin typeface="Proxima Nova Thin"/>
                <a:cs typeface="Proxima Nova Thi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ru-RU" smtClean="0"/>
              <a:t>УРАНЦВЕТМЕТ — Управляющая горнорудная компания</a:t>
            </a:r>
            <a:endParaRPr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FFC60A"/>
                </a:solidFill>
                <a:latin typeface="Proxima Nova Rg"/>
                <a:cs typeface="Proxima Nova Rg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ww</a:t>
            </a:r>
            <a:r>
              <a:rPr spc="-40" dirty="0"/>
              <a:t>w</a:t>
            </a:r>
            <a:r>
              <a:rPr dirty="0"/>
              <a:t>.utzm</a:t>
            </a:r>
            <a:r>
              <a:rPr spc="-5" dirty="0"/>
              <a:t>.</a:t>
            </a:r>
            <a:r>
              <a:rPr dirty="0"/>
              <a:t>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7A9AC"/>
                </a:solidFill>
                <a:latin typeface="Proxima Nova Thin"/>
                <a:cs typeface="Proxima Nova Thi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ru-RU" smtClean="0"/>
              <a:t>УРАНЦВЕТМЕТ — Управляющая горнорудная компания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FFC60A"/>
                </a:solidFill>
                <a:latin typeface="Proxima Nova Rg"/>
                <a:cs typeface="Proxima Nova Rg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ww</a:t>
            </a:r>
            <a:r>
              <a:rPr spc="-40" dirty="0"/>
              <a:t>w</a:t>
            </a:r>
            <a:r>
              <a:rPr dirty="0"/>
              <a:t>.utzm</a:t>
            </a:r>
            <a:r>
              <a:rPr spc="-5" dirty="0"/>
              <a:t>.</a:t>
            </a:r>
            <a:r>
              <a:rPr dirty="0"/>
              <a:t>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7A9AC"/>
                </a:solidFill>
                <a:latin typeface="Proxima Nova Thin"/>
                <a:cs typeface="Proxima Nova Thi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ru-RU" smtClean="0"/>
              <a:t>УРАНЦВЕТМЕТ — Управляющая горнорудная компания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267926" y="5945807"/>
            <a:ext cx="1424305" cy="1522095"/>
          </a:xfrm>
          <a:custGeom>
            <a:avLst/>
            <a:gdLst/>
            <a:ahLst/>
            <a:cxnLst/>
            <a:rect l="l" t="t" r="r" b="b"/>
            <a:pathLst>
              <a:path w="1424304" h="1522095">
                <a:moveTo>
                  <a:pt x="1424076" y="0"/>
                </a:moveTo>
                <a:lnTo>
                  <a:pt x="0" y="360822"/>
                </a:lnTo>
                <a:lnTo>
                  <a:pt x="0" y="1230556"/>
                </a:lnTo>
                <a:lnTo>
                  <a:pt x="429425" y="1521894"/>
                </a:lnTo>
                <a:lnTo>
                  <a:pt x="1424076" y="1258534"/>
                </a:lnTo>
              </a:path>
            </a:pathLst>
          </a:custGeom>
          <a:ln w="126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49591" y="6377747"/>
            <a:ext cx="1537970" cy="1182370"/>
          </a:xfrm>
          <a:custGeom>
            <a:avLst/>
            <a:gdLst/>
            <a:ahLst/>
            <a:cxnLst/>
            <a:rect l="l" t="t" r="r" b="b"/>
            <a:pathLst>
              <a:path w="1537970" h="1182370">
                <a:moveTo>
                  <a:pt x="0" y="887755"/>
                </a:moveTo>
                <a:lnTo>
                  <a:pt x="0" y="389623"/>
                </a:lnTo>
                <a:lnTo>
                  <a:pt x="1537690" y="0"/>
                </a:lnTo>
                <a:lnTo>
                  <a:pt x="1537690" y="1182309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29490" y="6837699"/>
            <a:ext cx="1543050" cy="722630"/>
          </a:xfrm>
          <a:custGeom>
            <a:avLst/>
            <a:gdLst/>
            <a:ahLst/>
            <a:cxnLst/>
            <a:rect l="l" t="t" r="r" b="b"/>
            <a:pathLst>
              <a:path w="1543050" h="722629">
                <a:moveTo>
                  <a:pt x="0" y="722356"/>
                </a:moveTo>
                <a:lnTo>
                  <a:pt x="0" y="390842"/>
                </a:lnTo>
                <a:lnTo>
                  <a:pt x="1542542" y="0"/>
                </a:lnTo>
                <a:lnTo>
                  <a:pt x="1538249" y="499833"/>
                </a:lnTo>
                <a:lnTo>
                  <a:pt x="673257" y="722356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758222" y="6431145"/>
            <a:ext cx="934085" cy="517525"/>
          </a:xfrm>
          <a:custGeom>
            <a:avLst/>
            <a:gdLst/>
            <a:ahLst/>
            <a:cxnLst/>
            <a:rect l="l" t="t" r="r" b="b"/>
            <a:pathLst>
              <a:path w="934084" h="517525">
                <a:moveTo>
                  <a:pt x="933780" y="0"/>
                </a:moveTo>
                <a:lnTo>
                  <a:pt x="0" y="242978"/>
                </a:lnTo>
                <a:lnTo>
                  <a:pt x="0" y="516930"/>
                </a:lnTo>
                <a:lnTo>
                  <a:pt x="933780" y="272891"/>
                </a:lnTo>
              </a:path>
            </a:pathLst>
          </a:custGeom>
          <a:ln w="126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442517" y="6998075"/>
            <a:ext cx="1061720" cy="561975"/>
          </a:xfrm>
          <a:custGeom>
            <a:avLst/>
            <a:gdLst/>
            <a:ahLst/>
            <a:cxnLst/>
            <a:rect l="l" t="t" r="r" b="b"/>
            <a:pathLst>
              <a:path w="1061720" h="561975">
                <a:moveTo>
                  <a:pt x="0" y="268770"/>
                </a:moveTo>
                <a:lnTo>
                  <a:pt x="1061212" y="0"/>
                </a:lnTo>
                <a:lnTo>
                  <a:pt x="1061212" y="272313"/>
                </a:lnTo>
                <a:lnTo>
                  <a:pt x="4025" y="544626"/>
                </a:lnTo>
                <a:lnTo>
                  <a:pt x="4025" y="561980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264687" y="4390149"/>
            <a:ext cx="1427480" cy="1639570"/>
          </a:xfrm>
          <a:custGeom>
            <a:avLst/>
            <a:gdLst/>
            <a:ahLst/>
            <a:cxnLst/>
            <a:rect l="l" t="t" r="r" b="b"/>
            <a:pathLst>
              <a:path w="1427479" h="1639570">
                <a:moveTo>
                  <a:pt x="1427314" y="0"/>
                </a:moveTo>
                <a:lnTo>
                  <a:pt x="406" y="361403"/>
                </a:lnTo>
                <a:lnTo>
                  <a:pt x="406" y="872946"/>
                </a:lnTo>
                <a:lnTo>
                  <a:pt x="1063167" y="599007"/>
                </a:lnTo>
                <a:lnTo>
                  <a:pt x="1063167" y="869695"/>
                </a:lnTo>
                <a:lnTo>
                  <a:pt x="0" y="1150162"/>
                </a:lnTo>
                <a:lnTo>
                  <a:pt x="0" y="1639340"/>
                </a:lnTo>
                <a:lnTo>
                  <a:pt x="1427314" y="1277101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451432" y="4820953"/>
            <a:ext cx="1539875" cy="1668780"/>
          </a:xfrm>
          <a:custGeom>
            <a:avLst/>
            <a:gdLst/>
            <a:ahLst/>
            <a:cxnLst/>
            <a:rect l="l" t="t" r="r" b="b"/>
            <a:pathLst>
              <a:path w="1539875" h="1668779">
                <a:moveTo>
                  <a:pt x="0" y="1668373"/>
                </a:moveTo>
                <a:lnTo>
                  <a:pt x="0" y="389966"/>
                </a:lnTo>
                <a:lnTo>
                  <a:pt x="1539646" y="0"/>
                </a:lnTo>
                <a:lnTo>
                  <a:pt x="1539646" y="497585"/>
                </a:lnTo>
                <a:lnTo>
                  <a:pt x="479399" y="781316"/>
                </a:lnTo>
                <a:lnTo>
                  <a:pt x="479399" y="1045476"/>
                </a:lnTo>
                <a:lnTo>
                  <a:pt x="1536039" y="768273"/>
                </a:lnTo>
                <a:lnTo>
                  <a:pt x="1536039" y="1273759"/>
                </a:lnTo>
                <a:lnTo>
                  <a:pt x="0" y="1668373"/>
                </a:lnTo>
                <a:close/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698" y="3122500"/>
            <a:ext cx="8718003" cy="396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bg1"/>
                </a:solidFill>
                <a:latin typeface="Proxima Nova Rg"/>
                <a:cs typeface="Proxima Nova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326841" y="7027000"/>
            <a:ext cx="90868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FFC60A"/>
                </a:solidFill>
                <a:latin typeface="Proxima Nova Rg"/>
                <a:cs typeface="Proxima Nova Rg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ww</a:t>
            </a:r>
            <a:r>
              <a:rPr spc="-40" dirty="0"/>
              <a:t>w</a:t>
            </a:r>
            <a:r>
              <a:rPr dirty="0"/>
              <a:t>.utzm</a:t>
            </a:r>
            <a:r>
              <a:rPr spc="-5" dirty="0"/>
              <a:t>.</a:t>
            </a:r>
            <a:r>
              <a:rPr dirty="0"/>
              <a:t>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7298" y="7044363"/>
            <a:ext cx="2566035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A7A9AC"/>
                </a:solidFill>
                <a:latin typeface="Proxima Nova Thin"/>
                <a:cs typeface="Proxima Nova Thi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ru-RU" smtClean="0"/>
              <a:t>УРАНЦВЕТМЕТ — Управляющая горнорудная компания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zm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jpg"/><Relationship Id="rId9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8.pn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g"/><Relationship Id="rId5" Type="http://schemas.openxmlformats.org/officeDocument/2006/relationships/image" Target="../media/image59.png"/><Relationship Id="rId4" Type="http://schemas.openxmlformats.org/officeDocument/2006/relationships/image" Target="../media/image58.jpg"/><Relationship Id="rId9" Type="http://schemas.openxmlformats.org/officeDocument/2006/relationships/image" Target="../media/image6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6.emf"/><Relationship Id="rId4" Type="http://schemas.openxmlformats.org/officeDocument/2006/relationships/image" Target="../media/image67.png"/><Relationship Id="rId9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jpg"/><Relationship Id="rId3" Type="http://schemas.openxmlformats.org/officeDocument/2006/relationships/image" Target="../media/image68.png"/><Relationship Id="rId21" Type="http://schemas.openxmlformats.org/officeDocument/2006/relationships/image" Target="../media/image86.jp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jp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81.jp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11" Type="http://schemas.openxmlformats.org/officeDocument/2006/relationships/image" Target="../media/image76.jpg"/><Relationship Id="rId5" Type="http://schemas.openxmlformats.org/officeDocument/2006/relationships/image" Target="../media/image70.jpg"/><Relationship Id="rId15" Type="http://schemas.openxmlformats.org/officeDocument/2006/relationships/image" Target="../media/image80.jpg"/><Relationship Id="rId10" Type="http://schemas.openxmlformats.org/officeDocument/2006/relationships/image" Target="../media/image75.jp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hyperlink" Target="http://www.utzm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r@utzm.com" TargetMode="External"/><Relationship Id="rId5" Type="http://schemas.openxmlformats.org/officeDocument/2006/relationships/hyperlink" Target="mailto:pr@utzm.com" TargetMode="External"/><Relationship Id="rId4" Type="http://schemas.openxmlformats.org/officeDocument/2006/relationships/hyperlink" Target="mailto:oice@utzm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8053" y="4106670"/>
            <a:ext cx="6948170" cy="126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65"/>
              </a:lnSpc>
            </a:pPr>
            <a:r>
              <a:rPr sz="4800" b="1" spc="-270" dirty="0">
                <a:solidFill>
                  <a:srgbClr val="FFFFFF"/>
                </a:solidFill>
                <a:latin typeface="Proxima Nova Rg"/>
                <a:cs typeface="Proxima Nova Rg"/>
              </a:rPr>
              <a:t>У</a:t>
            </a:r>
            <a:r>
              <a:rPr sz="4800" b="1" dirty="0">
                <a:solidFill>
                  <a:srgbClr val="FFFFFF"/>
                </a:solidFill>
                <a:latin typeface="Proxima Nova Rg"/>
                <a:cs typeface="Proxima Nova Rg"/>
              </a:rPr>
              <a:t>правляющая</a:t>
            </a:r>
            <a:endParaRPr sz="4800" dirty="0">
              <a:latin typeface="Proxima Nova Rg"/>
              <a:cs typeface="Proxima Nova Rg"/>
            </a:endParaRPr>
          </a:p>
          <a:p>
            <a:pPr marL="12700">
              <a:lnSpc>
                <a:spcPts val="5465"/>
              </a:lnSpc>
              <a:tabLst>
                <a:tab pos="4096385" algn="l"/>
              </a:tabLst>
            </a:pPr>
            <a:r>
              <a:rPr sz="4800" b="1" dirty="0">
                <a:solidFill>
                  <a:srgbClr val="FFFFFF"/>
                </a:solidFill>
                <a:latin typeface="Proxima Nova Rg"/>
                <a:cs typeface="Proxima Nova Rg"/>
              </a:rPr>
              <a:t>горно-рудная	</a:t>
            </a:r>
            <a:r>
              <a:rPr sz="4800" b="1" spc="-30" dirty="0">
                <a:solidFill>
                  <a:srgbClr val="FFFFFF"/>
                </a:solidFill>
                <a:latin typeface="Proxima Nova Rg"/>
                <a:cs typeface="Proxima Nova Rg"/>
              </a:rPr>
              <a:t>к</a:t>
            </a:r>
            <a:r>
              <a:rPr sz="4800" b="1" dirty="0">
                <a:solidFill>
                  <a:srgbClr val="FFFFFF"/>
                </a:solidFill>
                <a:latin typeface="Proxima Nova Rg"/>
                <a:cs typeface="Proxima Nova Rg"/>
              </a:rPr>
              <a:t>омпания</a:t>
            </a:r>
            <a:endParaRPr sz="4800" dirty="0">
              <a:latin typeface="Proxima Nova Rg"/>
              <a:cs typeface="Proxima Nova R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938" y="5418366"/>
            <a:ext cx="4498362" cy="143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FFFFFF"/>
                </a:solidFill>
                <a:latin typeface="Proxima Nova Semibold"/>
                <a:cs typeface="Proxima Nova Semibold"/>
              </a:rPr>
              <a:t>«</a:t>
            </a:r>
            <a:r>
              <a:rPr sz="4800" b="1" spc="-270" dirty="0">
                <a:solidFill>
                  <a:srgbClr val="FFFFFF"/>
                </a:solidFill>
                <a:latin typeface="Proxima Nova Rg"/>
                <a:cs typeface="Proxima Nova Rg"/>
              </a:rPr>
              <a:t>У</a:t>
            </a:r>
            <a:r>
              <a:rPr sz="4800" b="1" dirty="0">
                <a:solidFill>
                  <a:srgbClr val="FFFFFF"/>
                </a:solidFill>
                <a:latin typeface="Proxima Nova Rg"/>
                <a:cs typeface="Proxima Nova Rg"/>
              </a:rPr>
              <a:t>ранцветмет</a:t>
            </a:r>
            <a:r>
              <a:rPr sz="4800" b="1" dirty="0">
                <a:solidFill>
                  <a:srgbClr val="FFFFFF"/>
                </a:solidFill>
                <a:latin typeface="Proxima Nova Semibold"/>
                <a:cs typeface="Proxima Nova Semibold"/>
              </a:rPr>
              <a:t>»</a:t>
            </a:r>
            <a:endParaRPr sz="4800" dirty="0">
              <a:latin typeface="Proxima Nova Semibold"/>
              <a:cs typeface="Proxima Nova Semibold"/>
            </a:endParaRPr>
          </a:p>
          <a:p>
            <a:pPr marL="304165">
              <a:lnSpc>
                <a:spcPct val="100000"/>
              </a:lnSpc>
              <a:spcBef>
                <a:spcPts val="3594"/>
              </a:spcBef>
            </a:pPr>
            <a:r>
              <a:rPr sz="1550" b="1" spc="-15" dirty="0">
                <a:solidFill>
                  <a:srgbClr val="FFC60A"/>
                </a:solidFill>
                <a:latin typeface="Proxima Nova Bl"/>
                <a:cs typeface="Proxima Nova Bl"/>
                <a:hlinkClick r:id="rId3"/>
              </a:rPr>
              <a:t>ww</a:t>
            </a:r>
            <a:r>
              <a:rPr sz="1550" b="1" spc="-65" dirty="0">
                <a:solidFill>
                  <a:srgbClr val="FFC60A"/>
                </a:solidFill>
                <a:latin typeface="Proxima Nova Bl"/>
                <a:cs typeface="Proxima Nova Bl"/>
                <a:hlinkClick r:id="rId3"/>
              </a:rPr>
              <a:t>w</a:t>
            </a:r>
            <a:r>
              <a:rPr sz="1550" b="1" spc="-10" dirty="0">
                <a:solidFill>
                  <a:srgbClr val="FFC60A"/>
                </a:solidFill>
                <a:latin typeface="Proxima Nova Bl"/>
                <a:cs typeface="Proxima Nova Bl"/>
                <a:hlinkClick r:id="rId3"/>
              </a:rPr>
              <a:t>.utzm.com</a:t>
            </a:r>
            <a:endParaRPr sz="1550" dirty="0">
              <a:latin typeface="Proxima Nova Bl"/>
              <a:cs typeface="Proxima Nova B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8219" y="877227"/>
            <a:ext cx="501650" cy="539750"/>
          </a:xfrm>
          <a:custGeom>
            <a:avLst/>
            <a:gdLst/>
            <a:ahLst/>
            <a:cxnLst/>
            <a:rect l="l" t="t" r="r" b="b"/>
            <a:pathLst>
              <a:path w="501650" h="539750">
                <a:moveTo>
                  <a:pt x="284081" y="532866"/>
                </a:moveTo>
                <a:lnTo>
                  <a:pt x="217360" y="532866"/>
                </a:lnTo>
                <a:lnTo>
                  <a:pt x="229148" y="537156"/>
                </a:lnTo>
                <a:lnTo>
                  <a:pt x="241704" y="539603"/>
                </a:lnTo>
                <a:lnTo>
                  <a:pt x="257881" y="539247"/>
                </a:lnTo>
                <a:lnTo>
                  <a:pt x="270412" y="537418"/>
                </a:lnTo>
                <a:lnTo>
                  <a:pt x="280565" y="534297"/>
                </a:lnTo>
                <a:lnTo>
                  <a:pt x="284081" y="532866"/>
                </a:lnTo>
                <a:close/>
              </a:path>
              <a:path w="501650" h="539750">
                <a:moveTo>
                  <a:pt x="163423" y="0"/>
                </a:moveTo>
                <a:lnTo>
                  <a:pt x="0" y="0"/>
                </a:lnTo>
                <a:lnTo>
                  <a:pt x="0" y="378536"/>
                </a:lnTo>
                <a:lnTo>
                  <a:pt x="381" y="379209"/>
                </a:lnTo>
                <a:lnTo>
                  <a:pt x="152" y="381723"/>
                </a:lnTo>
                <a:lnTo>
                  <a:pt x="0" y="384225"/>
                </a:lnTo>
                <a:lnTo>
                  <a:pt x="0" y="386816"/>
                </a:lnTo>
                <a:lnTo>
                  <a:pt x="10176" y="426019"/>
                </a:lnTo>
                <a:lnTo>
                  <a:pt x="37051" y="454652"/>
                </a:lnTo>
                <a:lnTo>
                  <a:pt x="49060" y="461060"/>
                </a:lnTo>
                <a:lnTo>
                  <a:pt x="49555" y="461314"/>
                </a:lnTo>
                <a:lnTo>
                  <a:pt x="50076" y="461517"/>
                </a:lnTo>
                <a:lnTo>
                  <a:pt x="217309" y="532930"/>
                </a:lnTo>
                <a:lnTo>
                  <a:pt x="284081" y="532866"/>
                </a:lnTo>
                <a:lnTo>
                  <a:pt x="449630" y="462102"/>
                </a:lnTo>
                <a:lnTo>
                  <a:pt x="481955" y="439190"/>
                </a:lnTo>
                <a:lnTo>
                  <a:pt x="499600" y="403388"/>
                </a:lnTo>
                <a:lnTo>
                  <a:pt x="501265" y="363943"/>
                </a:lnTo>
                <a:lnTo>
                  <a:pt x="246532" y="363943"/>
                </a:lnTo>
                <a:lnTo>
                  <a:pt x="242595" y="363054"/>
                </a:lnTo>
                <a:lnTo>
                  <a:pt x="239092" y="361454"/>
                </a:lnTo>
                <a:lnTo>
                  <a:pt x="238792" y="361340"/>
                </a:lnTo>
                <a:lnTo>
                  <a:pt x="180314" y="335597"/>
                </a:lnTo>
                <a:lnTo>
                  <a:pt x="179882" y="335445"/>
                </a:lnTo>
                <a:lnTo>
                  <a:pt x="169527" y="327335"/>
                </a:lnTo>
                <a:lnTo>
                  <a:pt x="163953" y="315302"/>
                </a:lnTo>
                <a:lnTo>
                  <a:pt x="163423" y="308940"/>
                </a:lnTo>
                <a:lnTo>
                  <a:pt x="163563" y="307187"/>
                </a:lnTo>
                <a:lnTo>
                  <a:pt x="163423" y="306958"/>
                </a:lnTo>
                <a:lnTo>
                  <a:pt x="163423" y="221640"/>
                </a:lnTo>
                <a:lnTo>
                  <a:pt x="267939" y="180505"/>
                </a:lnTo>
                <a:lnTo>
                  <a:pt x="163423" y="180505"/>
                </a:lnTo>
                <a:lnTo>
                  <a:pt x="163423" y="107264"/>
                </a:lnTo>
                <a:lnTo>
                  <a:pt x="245376" y="75171"/>
                </a:lnTo>
                <a:lnTo>
                  <a:pt x="248450" y="74053"/>
                </a:lnTo>
                <a:lnTo>
                  <a:pt x="250659" y="71170"/>
                </a:lnTo>
                <a:lnTo>
                  <a:pt x="250659" y="66217"/>
                </a:lnTo>
                <a:lnTo>
                  <a:pt x="163423" y="66217"/>
                </a:lnTo>
                <a:lnTo>
                  <a:pt x="163423" y="0"/>
                </a:lnTo>
                <a:close/>
              </a:path>
              <a:path w="501650" h="539750">
                <a:moveTo>
                  <a:pt x="501276" y="266725"/>
                </a:moveTo>
                <a:lnTo>
                  <a:pt x="337896" y="266725"/>
                </a:lnTo>
                <a:lnTo>
                  <a:pt x="337896" y="309829"/>
                </a:lnTo>
                <a:lnTo>
                  <a:pt x="334600" y="323037"/>
                </a:lnTo>
                <a:lnTo>
                  <a:pt x="325840" y="332882"/>
                </a:lnTo>
                <a:lnTo>
                  <a:pt x="262432" y="361365"/>
                </a:lnTo>
                <a:lnTo>
                  <a:pt x="258851" y="363004"/>
                </a:lnTo>
                <a:lnTo>
                  <a:pt x="254863" y="363943"/>
                </a:lnTo>
                <a:lnTo>
                  <a:pt x="501265" y="363943"/>
                </a:lnTo>
                <a:lnTo>
                  <a:pt x="501276" y="266725"/>
                </a:lnTo>
                <a:close/>
              </a:path>
              <a:path w="501650" h="539750">
                <a:moveTo>
                  <a:pt x="239064" y="361441"/>
                </a:moveTo>
                <a:close/>
              </a:path>
              <a:path w="501650" h="539750">
                <a:moveTo>
                  <a:pt x="262420" y="361340"/>
                </a:moveTo>
                <a:close/>
              </a:path>
              <a:path w="501650" h="539750">
                <a:moveTo>
                  <a:pt x="501289" y="152971"/>
                </a:moveTo>
                <a:lnTo>
                  <a:pt x="337896" y="152971"/>
                </a:lnTo>
                <a:lnTo>
                  <a:pt x="337896" y="225615"/>
                </a:lnTo>
                <a:lnTo>
                  <a:pt x="255676" y="257771"/>
                </a:lnTo>
                <a:lnTo>
                  <a:pt x="252742" y="258952"/>
                </a:lnTo>
                <a:lnTo>
                  <a:pt x="250659" y="261810"/>
                </a:lnTo>
                <a:lnTo>
                  <a:pt x="250659" y="301015"/>
                </a:lnTo>
                <a:lnTo>
                  <a:pt x="337896" y="266725"/>
                </a:lnTo>
                <a:lnTo>
                  <a:pt x="501276" y="266725"/>
                </a:lnTo>
                <a:lnTo>
                  <a:pt x="501289" y="152971"/>
                </a:lnTo>
                <a:close/>
              </a:path>
              <a:path w="501650" h="539750">
                <a:moveTo>
                  <a:pt x="501307" y="0"/>
                </a:moveTo>
                <a:lnTo>
                  <a:pt x="337896" y="0"/>
                </a:lnTo>
                <a:lnTo>
                  <a:pt x="337896" y="111912"/>
                </a:lnTo>
                <a:lnTo>
                  <a:pt x="163423" y="180505"/>
                </a:lnTo>
                <a:lnTo>
                  <a:pt x="267939" y="180505"/>
                </a:lnTo>
                <a:lnTo>
                  <a:pt x="337896" y="152971"/>
                </a:lnTo>
                <a:lnTo>
                  <a:pt x="501289" y="152971"/>
                </a:lnTo>
                <a:lnTo>
                  <a:pt x="501307" y="0"/>
                </a:lnTo>
                <a:close/>
              </a:path>
              <a:path w="501650" h="539750">
                <a:moveTo>
                  <a:pt x="250659" y="32156"/>
                </a:moveTo>
                <a:lnTo>
                  <a:pt x="163423" y="66217"/>
                </a:lnTo>
                <a:lnTo>
                  <a:pt x="250659" y="66217"/>
                </a:lnTo>
                <a:lnTo>
                  <a:pt x="250659" y="32156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3598" y="921994"/>
            <a:ext cx="160020" cy="172085"/>
          </a:xfrm>
          <a:custGeom>
            <a:avLst/>
            <a:gdLst/>
            <a:ahLst/>
            <a:cxnLst/>
            <a:rect l="l" t="t" r="r" b="b"/>
            <a:pathLst>
              <a:path w="160019" h="172084">
                <a:moveTo>
                  <a:pt x="49148" y="0"/>
                </a:moveTo>
                <a:lnTo>
                  <a:pt x="0" y="0"/>
                </a:lnTo>
                <a:lnTo>
                  <a:pt x="0" y="6616"/>
                </a:lnTo>
                <a:lnTo>
                  <a:pt x="58013" y="111645"/>
                </a:lnTo>
                <a:lnTo>
                  <a:pt x="30975" y="167170"/>
                </a:lnTo>
                <a:lnTo>
                  <a:pt x="30975" y="171843"/>
                </a:lnTo>
                <a:lnTo>
                  <a:pt x="78397" y="171843"/>
                </a:lnTo>
                <a:lnTo>
                  <a:pt x="132013" y="63309"/>
                </a:lnTo>
                <a:lnTo>
                  <a:pt x="81597" y="63309"/>
                </a:lnTo>
                <a:lnTo>
                  <a:pt x="49148" y="0"/>
                </a:lnTo>
                <a:close/>
              </a:path>
              <a:path w="160019" h="172084">
                <a:moveTo>
                  <a:pt x="160019" y="0"/>
                </a:moveTo>
                <a:lnTo>
                  <a:pt x="112318" y="0"/>
                </a:lnTo>
                <a:lnTo>
                  <a:pt x="82829" y="63309"/>
                </a:lnTo>
                <a:lnTo>
                  <a:pt x="132013" y="63309"/>
                </a:lnTo>
                <a:lnTo>
                  <a:pt x="160019" y="6616"/>
                </a:lnTo>
                <a:lnTo>
                  <a:pt x="160019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2017" y="921994"/>
            <a:ext cx="137795" cy="172085"/>
          </a:xfrm>
          <a:custGeom>
            <a:avLst/>
            <a:gdLst/>
            <a:ahLst/>
            <a:cxnLst/>
            <a:rect l="l" t="t" r="r" b="b"/>
            <a:pathLst>
              <a:path w="137794" h="172084">
                <a:moveTo>
                  <a:pt x="75692" y="0"/>
                </a:moveTo>
                <a:lnTo>
                  <a:pt x="0" y="0"/>
                </a:lnTo>
                <a:lnTo>
                  <a:pt x="0" y="171843"/>
                </a:lnTo>
                <a:lnTo>
                  <a:pt x="43992" y="171843"/>
                </a:lnTo>
                <a:lnTo>
                  <a:pt x="43992" y="127850"/>
                </a:lnTo>
                <a:lnTo>
                  <a:pt x="81805" y="127608"/>
                </a:lnTo>
                <a:lnTo>
                  <a:pt x="124274" y="105107"/>
                </a:lnTo>
                <a:lnTo>
                  <a:pt x="133043" y="88341"/>
                </a:lnTo>
                <a:lnTo>
                  <a:pt x="43992" y="88341"/>
                </a:lnTo>
                <a:lnTo>
                  <a:pt x="49913" y="39245"/>
                </a:lnTo>
                <a:lnTo>
                  <a:pt x="133089" y="39245"/>
                </a:lnTo>
                <a:lnTo>
                  <a:pt x="132981" y="38861"/>
                </a:lnTo>
                <a:lnTo>
                  <a:pt x="102121" y="5301"/>
                </a:lnTo>
                <a:lnTo>
                  <a:pt x="89823" y="1406"/>
                </a:lnTo>
                <a:lnTo>
                  <a:pt x="75692" y="0"/>
                </a:lnTo>
                <a:close/>
              </a:path>
              <a:path w="137794" h="172084">
                <a:moveTo>
                  <a:pt x="133089" y="39245"/>
                </a:moveTo>
                <a:lnTo>
                  <a:pt x="49913" y="39245"/>
                </a:lnTo>
                <a:lnTo>
                  <a:pt x="75450" y="39268"/>
                </a:lnTo>
                <a:lnTo>
                  <a:pt x="82553" y="40807"/>
                </a:lnTo>
                <a:lnTo>
                  <a:pt x="90765" y="48945"/>
                </a:lnTo>
                <a:lnTo>
                  <a:pt x="94008" y="61133"/>
                </a:lnTo>
                <a:lnTo>
                  <a:pt x="92434" y="74005"/>
                </a:lnTo>
                <a:lnTo>
                  <a:pt x="86198" y="84196"/>
                </a:lnTo>
                <a:lnTo>
                  <a:pt x="75450" y="88341"/>
                </a:lnTo>
                <a:lnTo>
                  <a:pt x="133043" y="88341"/>
                </a:lnTo>
                <a:lnTo>
                  <a:pt x="134510" y="84592"/>
                </a:lnTo>
                <a:lnTo>
                  <a:pt x="136877" y="73228"/>
                </a:lnTo>
                <a:lnTo>
                  <a:pt x="137412" y="61588"/>
                </a:lnTo>
                <a:lnTo>
                  <a:pt x="136113" y="50017"/>
                </a:lnTo>
                <a:lnTo>
                  <a:pt x="133089" y="3924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5213" y="919797"/>
            <a:ext cx="173990" cy="174625"/>
          </a:xfrm>
          <a:custGeom>
            <a:avLst/>
            <a:gdLst/>
            <a:ahLst/>
            <a:cxnLst/>
            <a:rect l="l" t="t" r="r" b="b"/>
            <a:pathLst>
              <a:path w="173989" h="174625">
                <a:moveTo>
                  <a:pt x="96342" y="0"/>
                </a:moveTo>
                <a:lnTo>
                  <a:pt x="77419" y="0"/>
                </a:lnTo>
                <a:lnTo>
                  <a:pt x="0" y="167652"/>
                </a:lnTo>
                <a:lnTo>
                  <a:pt x="0" y="174040"/>
                </a:lnTo>
                <a:lnTo>
                  <a:pt x="43014" y="174040"/>
                </a:lnTo>
                <a:lnTo>
                  <a:pt x="53073" y="152412"/>
                </a:lnTo>
                <a:lnTo>
                  <a:pt x="166943" y="152412"/>
                </a:lnTo>
                <a:lnTo>
                  <a:pt x="149535" y="114833"/>
                </a:lnTo>
                <a:lnTo>
                  <a:pt x="67335" y="114833"/>
                </a:lnTo>
                <a:lnTo>
                  <a:pt x="86753" y="69672"/>
                </a:lnTo>
                <a:lnTo>
                  <a:pt x="128615" y="69672"/>
                </a:lnTo>
                <a:lnTo>
                  <a:pt x="96342" y="0"/>
                </a:lnTo>
                <a:close/>
              </a:path>
              <a:path w="173989" h="174625">
                <a:moveTo>
                  <a:pt x="166943" y="152412"/>
                </a:moveTo>
                <a:lnTo>
                  <a:pt x="120916" y="152412"/>
                </a:lnTo>
                <a:lnTo>
                  <a:pt x="131000" y="174040"/>
                </a:lnTo>
                <a:lnTo>
                  <a:pt x="174002" y="174040"/>
                </a:lnTo>
                <a:lnTo>
                  <a:pt x="174002" y="167652"/>
                </a:lnTo>
                <a:lnTo>
                  <a:pt x="166943" y="152412"/>
                </a:lnTo>
                <a:close/>
              </a:path>
              <a:path w="173989" h="174625">
                <a:moveTo>
                  <a:pt x="128615" y="69672"/>
                </a:moveTo>
                <a:lnTo>
                  <a:pt x="86753" y="69672"/>
                </a:lnTo>
                <a:lnTo>
                  <a:pt x="106667" y="114833"/>
                </a:lnTo>
                <a:lnTo>
                  <a:pt x="149535" y="114833"/>
                </a:lnTo>
                <a:lnTo>
                  <a:pt x="128615" y="69672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9148" y="1025245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46266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6650" y="1004925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040" y="0"/>
                </a:lnTo>
              </a:path>
            </a:pathLst>
          </a:custGeom>
          <a:ln w="4190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9148" y="922375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0"/>
                </a:moveTo>
                <a:lnTo>
                  <a:pt x="0" y="62230"/>
                </a:lnTo>
              </a:path>
            </a:pathLst>
          </a:custGeom>
          <a:ln w="46266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7198" y="1024788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0"/>
                </a:moveTo>
                <a:lnTo>
                  <a:pt x="0" y="69037"/>
                </a:lnTo>
              </a:path>
            </a:pathLst>
          </a:custGeom>
          <a:ln w="46253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7198" y="921994"/>
            <a:ext cx="0" cy="62865"/>
          </a:xfrm>
          <a:custGeom>
            <a:avLst/>
            <a:gdLst/>
            <a:ahLst/>
            <a:cxnLst/>
            <a:rect l="l" t="t" r="r" b="b"/>
            <a:pathLst>
              <a:path h="62865">
                <a:moveTo>
                  <a:pt x="0" y="0"/>
                </a:moveTo>
                <a:lnTo>
                  <a:pt x="0" y="62306"/>
                </a:lnTo>
              </a:path>
            </a:pathLst>
          </a:custGeom>
          <a:ln w="46253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9428" y="1093444"/>
            <a:ext cx="36195" cy="20320"/>
          </a:xfrm>
          <a:custGeom>
            <a:avLst/>
            <a:gdLst/>
            <a:ahLst/>
            <a:cxnLst/>
            <a:rect l="l" t="t" r="r" b="b"/>
            <a:pathLst>
              <a:path w="36194" h="20319">
                <a:moveTo>
                  <a:pt x="0" y="10160"/>
                </a:moveTo>
                <a:lnTo>
                  <a:pt x="36118" y="10160"/>
                </a:lnTo>
              </a:path>
            </a:pathLst>
          </a:custGeom>
          <a:ln w="2159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8244" y="1074394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302" y="0"/>
                </a:lnTo>
              </a:path>
            </a:pathLst>
          </a:custGeom>
          <a:ln w="3937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8244" y="1054075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39852" y="0"/>
                </a:lnTo>
              </a:path>
            </a:pathLst>
          </a:custGeom>
          <a:ln w="381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0730" y="921994"/>
            <a:ext cx="0" cy="130810"/>
          </a:xfrm>
          <a:custGeom>
            <a:avLst/>
            <a:gdLst/>
            <a:ahLst/>
            <a:cxnLst/>
            <a:rect l="l" t="t" r="r" b="b"/>
            <a:pathLst>
              <a:path h="130809">
                <a:moveTo>
                  <a:pt x="0" y="0"/>
                </a:moveTo>
                <a:lnTo>
                  <a:pt x="0" y="130809"/>
                </a:lnTo>
              </a:path>
            </a:pathLst>
          </a:custGeom>
          <a:ln w="4624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5605" y="921994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4">
                <a:moveTo>
                  <a:pt x="0" y="0"/>
                </a:moveTo>
                <a:lnTo>
                  <a:pt x="0" y="131279"/>
                </a:lnTo>
              </a:path>
            </a:pathLst>
          </a:custGeom>
          <a:ln w="46253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26905" y="921994"/>
            <a:ext cx="134620" cy="172085"/>
          </a:xfrm>
          <a:custGeom>
            <a:avLst/>
            <a:gdLst/>
            <a:ahLst/>
            <a:cxnLst/>
            <a:rect l="l" t="t" r="r" b="b"/>
            <a:pathLst>
              <a:path w="134619" h="172084">
                <a:moveTo>
                  <a:pt x="73507" y="0"/>
                </a:moveTo>
                <a:lnTo>
                  <a:pt x="0" y="0"/>
                </a:lnTo>
                <a:lnTo>
                  <a:pt x="0" y="171843"/>
                </a:lnTo>
                <a:lnTo>
                  <a:pt x="83466" y="171789"/>
                </a:lnTo>
                <a:lnTo>
                  <a:pt x="121223" y="154720"/>
                </a:lnTo>
                <a:lnTo>
                  <a:pt x="131709" y="132765"/>
                </a:lnTo>
                <a:lnTo>
                  <a:pt x="42544" y="132765"/>
                </a:lnTo>
                <a:lnTo>
                  <a:pt x="42544" y="103543"/>
                </a:lnTo>
                <a:lnTo>
                  <a:pt x="131776" y="103543"/>
                </a:lnTo>
                <a:lnTo>
                  <a:pt x="131356" y="101567"/>
                </a:lnTo>
                <a:lnTo>
                  <a:pt x="124546" y="90646"/>
                </a:lnTo>
                <a:lnTo>
                  <a:pt x="113563" y="82435"/>
                </a:lnTo>
                <a:lnTo>
                  <a:pt x="117409" y="78570"/>
                </a:lnTo>
                <a:lnTo>
                  <a:pt x="122474" y="69517"/>
                </a:lnTo>
                <a:lnTo>
                  <a:pt x="123035" y="66979"/>
                </a:lnTo>
                <a:lnTo>
                  <a:pt x="42544" y="66979"/>
                </a:lnTo>
                <a:lnTo>
                  <a:pt x="42544" y="39268"/>
                </a:lnTo>
                <a:lnTo>
                  <a:pt x="125352" y="39268"/>
                </a:lnTo>
                <a:lnTo>
                  <a:pt x="120171" y="26510"/>
                </a:lnTo>
                <a:lnTo>
                  <a:pt x="111835" y="15623"/>
                </a:lnTo>
                <a:lnTo>
                  <a:pt x="100933" y="7260"/>
                </a:lnTo>
                <a:lnTo>
                  <a:pt x="87984" y="1894"/>
                </a:lnTo>
                <a:lnTo>
                  <a:pt x="73507" y="0"/>
                </a:lnTo>
                <a:close/>
              </a:path>
              <a:path w="134619" h="172084">
                <a:moveTo>
                  <a:pt x="131776" y="103543"/>
                </a:moveTo>
                <a:lnTo>
                  <a:pt x="42544" y="103543"/>
                </a:lnTo>
                <a:lnTo>
                  <a:pt x="85084" y="105880"/>
                </a:lnTo>
                <a:lnTo>
                  <a:pt x="90685" y="115930"/>
                </a:lnTo>
                <a:lnTo>
                  <a:pt x="88236" y="127335"/>
                </a:lnTo>
                <a:lnTo>
                  <a:pt x="77673" y="132765"/>
                </a:lnTo>
                <a:lnTo>
                  <a:pt x="131709" y="132765"/>
                </a:lnTo>
                <a:lnTo>
                  <a:pt x="132632" y="129876"/>
                </a:lnTo>
                <a:lnTo>
                  <a:pt x="134130" y="114624"/>
                </a:lnTo>
                <a:lnTo>
                  <a:pt x="131776" y="103543"/>
                </a:lnTo>
                <a:close/>
              </a:path>
              <a:path w="134619" h="172084">
                <a:moveTo>
                  <a:pt x="125352" y="39268"/>
                </a:moveTo>
                <a:lnTo>
                  <a:pt x="42544" y="39268"/>
                </a:lnTo>
                <a:lnTo>
                  <a:pt x="76782" y="40927"/>
                </a:lnTo>
                <a:lnTo>
                  <a:pt x="83110" y="50337"/>
                </a:lnTo>
                <a:lnTo>
                  <a:pt x="80939" y="61553"/>
                </a:lnTo>
                <a:lnTo>
                  <a:pt x="70307" y="66979"/>
                </a:lnTo>
                <a:lnTo>
                  <a:pt x="123035" y="66979"/>
                </a:lnTo>
                <a:lnTo>
                  <a:pt x="125303" y="56710"/>
                </a:lnTo>
                <a:lnTo>
                  <a:pt x="125352" y="39268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20072" y="1074293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626" y="0"/>
                </a:lnTo>
              </a:path>
            </a:pathLst>
          </a:custGeom>
          <a:ln w="3937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20072" y="1024763"/>
            <a:ext cx="43815" cy="30480"/>
          </a:xfrm>
          <a:custGeom>
            <a:avLst/>
            <a:gdLst/>
            <a:ahLst/>
            <a:cxnLst/>
            <a:rect l="l" t="t" r="r" b="b"/>
            <a:pathLst>
              <a:path w="43814" h="30480">
                <a:moveTo>
                  <a:pt x="0" y="15239"/>
                </a:moveTo>
                <a:lnTo>
                  <a:pt x="43751" y="15239"/>
                </a:lnTo>
              </a:path>
            </a:pathLst>
          </a:custGeom>
          <a:ln w="3174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0072" y="1005078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260" y="0"/>
                </a:lnTo>
              </a:path>
            </a:pathLst>
          </a:custGeom>
          <a:ln w="4064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20072" y="961263"/>
            <a:ext cx="43815" cy="24130"/>
          </a:xfrm>
          <a:custGeom>
            <a:avLst/>
            <a:gdLst/>
            <a:ahLst/>
            <a:cxnLst/>
            <a:rect l="l" t="t" r="r" b="b"/>
            <a:pathLst>
              <a:path w="43814" h="24130">
                <a:moveTo>
                  <a:pt x="0" y="12064"/>
                </a:moveTo>
                <a:lnTo>
                  <a:pt x="43751" y="12064"/>
                </a:lnTo>
              </a:path>
            </a:pathLst>
          </a:custGeom>
          <a:ln w="253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20072" y="941578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429" y="0"/>
                </a:lnTo>
              </a:path>
            </a:pathLst>
          </a:custGeom>
          <a:ln w="4064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39198" y="961263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5">
                <a:moveTo>
                  <a:pt x="0" y="0"/>
                </a:moveTo>
                <a:lnTo>
                  <a:pt x="0" y="132575"/>
                </a:lnTo>
              </a:path>
            </a:pathLst>
          </a:custGeom>
          <a:ln w="4478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75165" y="941629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7812" y="0"/>
                </a:lnTo>
              </a:path>
            </a:pathLst>
          </a:custGeom>
          <a:ln w="40538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54565" y="921512"/>
            <a:ext cx="168275" cy="172720"/>
          </a:xfrm>
          <a:custGeom>
            <a:avLst/>
            <a:gdLst/>
            <a:ahLst/>
            <a:cxnLst/>
            <a:rect l="l" t="t" r="r" b="b"/>
            <a:pathLst>
              <a:path w="168275" h="172719">
                <a:moveTo>
                  <a:pt x="16217" y="0"/>
                </a:moveTo>
                <a:lnTo>
                  <a:pt x="0" y="0"/>
                </a:lnTo>
                <a:lnTo>
                  <a:pt x="0" y="172326"/>
                </a:lnTo>
                <a:lnTo>
                  <a:pt x="44970" y="172326"/>
                </a:lnTo>
                <a:lnTo>
                  <a:pt x="44970" y="95694"/>
                </a:lnTo>
                <a:lnTo>
                  <a:pt x="167881" y="95694"/>
                </a:lnTo>
                <a:lnTo>
                  <a:pt x="167881" y="74574"/>
                </a:lnTo>
                <a:lnTo>
                  <a:pt x="83578" y="74574"/>
                </a:lnTo>
                <a:lnTo>
                  <a:pt x="16217" y="0"/>
                </a:lnTo>
                <a:close/>
              </a:path>
              <a:path w="168275" h="172719">
                <a:moveTo>
                  <a:pt x="167881" y="95694"/>
                </a:moveTo>
                <a:lnTo>
                  <a:pt x="122910" y="95694"/>
                </a:lnTo>
                <a:lnTo>
                  <a:pt x="122910" y="172326"/>
                </a:lnTo>
                <a:lnTo>
                  <a:pt x="167881" y="172326"/>
                </a:lnTo>
                <a:lnTo>
                  <a:pt x="167881" y="95694"/>
                </a:lnTo>
                <a:close/>
              </a:path>
              <a:path w="168275" h="172719">
                <a:moveTo>
                  <a:pt x="122910" y="95694"/>
                </a:moveTo>
                <a:lnTo>
                  <a:pt x="44970" y="95694"/>
                </a:lnTo>
                <a:lnTo>
                  <a:pt x="81356" y="133985"/>
                </a:lnTo>
                <a:lnTo>
                  <a:pt x="86271" y="133985"/>
                </a:lnTo>
                <a:lnTo>
                  <a:pt x="122910" y="95694"/>
                </a:lnTo>
                <a:close/>
              </a:path>
              <a:path w="168275" h="172719">
                <a:moveTo>
                  <a:pt x="167881" y="0"/>
                </a:moveTo>
                <a:lnTo>
                  <a:pt x="152133" y="0"/>
                </a:lnTo>
                <a:lnTo>
                  <a:pt x="83578" y="74574"/>
                </a:lnTo>
                <a:lnTo>
                  <a:pt x="167881" y="74574"/>
                </a:lnTo>
                <a:lnTo>
                  <a:pt x="167881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90760" y="1074293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613" y="0"/>
                </a:lnTo>
              </a:path>
            </a:pathLst>
          </a:custGeom>
          <a:ln w="3937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90760" y="1024763"/>
            <a:ext cx="43815" cy="30480"/>
          </a:xfrm>
          <a:custGeom>
            <a:avLst/>
            <a:gdLst/>
            <a:ahLst/>
            <a:cxnLst/>
            <a:rect l="l" t="t" r="r" b="b"/>
            <a:pathLst>
              <a:path w="43814" h="30480">
                <a:moveTo>
                  <a:pt x="0" y="15239"/>
                </a:moveTo>
                <a:lnTo>
                  <a:pt x="43738" y="15239"/>
                </a:lnTo>
              </a:path>
            </a:pathLst>
          </a:custGeom>
          <a:ln w="3174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0760" y="1005078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247" y="0"/>
                </a:lnTo>
              </a:path>
            </a:pathLst>
          </a:custGeom>
          <a:ln w="4064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90760" y="961263"/>
            <a:ext cx="43815" cy="24130"/>
          </a:xfrm>
          <a:custGeom>
            <a:avLst/>
            <a:gdLst/>
            <a:ahLst/>
            <a:cxnLst/>
            <a:rect l="l" t="t" r="r" b="b"/>
            <a:pathLst>
              <a:path w="43814" h="24130">
                <a:moveTo>
                  <a:pt x="0" y="12064"/>
                </a:moveTo>
                <a:lnTo>
                  <a:pt x="43738" y="12064"/>
                </a:lnTo>
              </a:path>
            </a:pathLst>
          </a:custGeom>
          <a:ln w="253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90760" y="941578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391" y="0"/>
                </a:lnTo>
              </a:path>
            </a:pathLst>
          </a:custGeom>
          <a:ln w="4064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09860" y="961263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5">
                <a:moveTo>
                  <a:pt x="0" y="0"/>
                </a:moveTo>
                <a:lnTo>
                  <a:pt x="0" y="132575"/>
                </a:lnTo>
              </a:path>
            </a:pathLst>
          </a:custGeom>
          <a:ln w="4478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45839" y="941629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825" y="0"/>
                </a:lnTo>
              </a:path>
            </a:pathLst>
          </a:custGeom>
          <a:ln w="40538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0293" y="1218362"/>
            <a:ext cx="1706651" cy="98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67926" y="5945807"/>
            <a:ext cx="1424305" cy="1522095"/>
          </a:xfrm>
          <a:custGeom>
            <a:avLst/>
            <a:gdLst/>
            <a:ahLst/>
            <a:cxnLst/>
            <a:rect l="l" t="t" r="r" b="b"/>
            <a:pathLst>
              <a:path w="1424304" h="1522095">
                <a:moveTo>
                  <a:pt x="1424076" y="0"/>
                </a:moveTo>
                <a:lnTo>
                  <a:pt x="0" y="360822"/>
                </a:lnTo>
                <a:lnTo>
                  <a:pt x="0" y="1230556"/>
                </a:lnTo>
                <a:lnTo>
                  <a:pt x="429425" y="1521894"/>
                </a:lnTo>
                <a:lnTo>
                  <a:pt x="1424076" y="125853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49591" y="6377747"/>
            <a:ext cx="1537970" cy="1182370"/>
          </a:xfrm>
          <a:custGeom>
            <a:avLst/>
            <a:gdLst/>
            <a:ahLst/>
            <a:cxnLst/>
            <a:rect l="l" t="t" r="r" b="b"/>
            <a:pathLst>
              <a:path w="1537970" h="1182370">
                <a:moveTo>
                  <a:pt x="0" y="887755"/>
                </a:moveTo>
                <a:lnTo>
                  <a:pt x="0" y="389623"/>
                </a:lnTo>
                <a:lnTo>
                  <a:pt x="1537690" y="0"/>
                </a:lnTo>
                <a:lnTo>
                  <a:pt x="1537690" y="118230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29490" y="6837699"/>
            <a:ext cx="1543050" cy="722630"/>
          </a:xfrm>
          <a:custGeom>
            <a:avLst/>
            <a:gdLst/>
            <a:ahLst/>
            <a:cxnLst/>
            <a:rect l="l" t="t" r="r" b="b"/>
            <a:pathLst>
              <a:path w="1543050" h="722629">
                <a:moveTo>
                  <a:pt x="0" y="722356"/>
                </a:moveTo>
                <a:lnTo>
                  <a:pt x="0" y="390842"/>
                </a:lnTo>
                <a:lnTo>
                  <a:pt x="1542542" y="0"/>
                </a:lnTo>
                <a:lnTo>
                  <a:pt x="1538249" y="499833"/>
                </a:lnTo>
                <a:lnTo>
                  <a:pt x="673257" y="7223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58222" y="6431145"/>
            <a:ext cx="934085" cy="517525"/>
          </a:xfrm>
          <a:custGeom>
            <a:avLst/>
            <a:gdLst/>
            <a:ahLst/>
            <a:cxnLst/>
            <a:rect l="l" t="t" r="r" b="b"/>
            <a:pathLst>
              <a:path w="934084" h="517525">
                <a:moveTo>
                  <a:pt x="933780" y="0"/>
                </a:moveTo>
                <a:lnTo>
                  <a:pt x="0" y="242978"/>
                </a:lnTo>
                <a:lnTo>
                  <a:pt x="0" y="516930"/>
                </a:lnTo>
                <a:lnTo>
                  <a:pt x="933780" y="27289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42517" y="6998075"/>
            <a:ext cx="1061720" cy="561975"/>
          </a:xfrm>
          <a:custGeom>
            <a:avLst/>
            <a:gdLst/>
            <a:ahLst/>
            <a:cxnLst/>
            <a:rect l="l" t="t" r="r" b="b"/>
            <a:pathLst>
              <a:path w="1061720" h="561975">
                <a:moveTo>
                  <a:pt x="0" y="268770"/>
                </a:moveTo>
                <a:lnTo>
                  <a:pt x="1061212" y="0"/>
                </a:lnTo>
                <a:lnTo>
                  <a:pt x="1061212" y="272313"/>
                </a:lnTo>
                <a:lnTo>
                  <a:pt x="4025" y="544626"/>
                </a:lnTo>
                <a:lnTo>
                  <a:pt x="4025" y="5619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64687" y="4390149"/>
            <a:ext cx="1427480" cy="1639570"/>
          </a:xfrm>
          <a:custGeom>
            <a:avLst/>
            <a:gdLst/>
            <a:ahLst/>
            <a:cxnLst/>
            <a:rect l="l" t="t" r="r" b="b"/>
            <a:pathLst>
              <a:path w="1427479" h="1639570">
                <a:moveTo>
                  <a:pt x="1427314" y="0"/>
                </a:moveTo>
                <a:lnTo>
                  <a:pt x="406" y="361403"/>
                </a:lnTo>
                <a:lnTo>
                  <a:pt x="406" y="872946"/>
                </a:lnTo>
                <a:lnTo>
                  <a:pt x="1063167" y="599007"/>
                </a:lnTo>
                <a:lnTo>
                  <a:pt x="1063167" y="869695"/>
                </a:lnTo>
                <a:lnTo>
                  <a:pt x="0" y="1150162"/>
                </a:lnTo>
                <a:lnTo>
                  <a:pt x="0" y="1639340"/>
                </a:lnTo>
                <a:lnTo>
                  <a:pt x="1427314" y="12771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51432" y="4820953"/>
            <a:ext cx="1539875" cy="1668780"/>
          </a:xfrm>
          <a:custGeom>
            <a:avLst/>
            <a:gdLst/>
            <a:ahLst/>
            <a:cxnLst/>
            <a:rect l="l" t="t" r="r" b="b"/>
            <a:pathLst>
              <a:path w="1539875" h="1668779">
                <a:moveTo>
                  <a:pt x="0" y="1668373"/>
                </a:moveTo>
                <a:lnTo>
                  <a:pt x="0" y="389966"/>
                </a:lnTo>
                <a:lnTo>
                  <a:pt x="1539646" y="0"/>
                </a:lnTo>
                <a:lnTo>
                  <a:pt x="1539646" y="497585"/>
                </a:lnTo>
                <a:lnTo>
                  <a:pt x="479399" y="781316"/>
                </a:lnTo>
                <a:lnTo>
                  <a:pt x="479399" y="1045476"/>
                </a:lnTo>
                <a:lnTo>
                  <a:pt x="1536039" y="768273"/>
                </a:lnTo>
                <a:lnTo>
                  <a:pt x="1536039" y="1273759"/>
                </a:lnTo>
                <a:lnTo>
                  <a:pt x="0" y="166837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Заголовок 4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6" name="Подзаголовок 4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0588" y="1316850"/>
            <a:ext cx="664463" cy="664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67938" y="5945808"/>
            <a:ext cx="1424305" cy="1522095"/>
          </a:xfrm>
          <a:custGeom>
            <a:avLst/>
            <a:gdLst/>
            <a:ahLst/>
            <a:cxnLst/>
            <a:rect l="l" t="t" r="r" b="b"/>
            <a:pathLst>
              <a:path w="1424304" h="1522095">
                <a:moveTo>
                  <a:pt x="1424063" y="0"/>
                </a:moveTo>
                <a:lnTo>
                  <a:pt x="0" y="360833"/>
                </a:lnTo>
                <a:lnTo>
                  <a:pt x="0" y="1230555"/>
                </a:lnTo>
                <a:lnTo>
                  <a:pt x="429412" y="1521893"/>
                </a:lnTo>
                <a:lnTo>
                  <a:pt x="1424063" y="1258533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8118" y="6189808"/>
            <a:ext cx="1537970" cy="1182370"/>
          </a:xfrm>
          <a:custGeom>
            <a:avLst/>
            <a:gdLst/>
            <a:ahLst/>
            <a:cxnLst/>
            <a:rect l="l" t="t" r="r" b="b"/>
            <a:pathLst>
              <a:path w="1537970" h="1182370">
                <a:moveTo>
                  <a:pt x="0" y="887755"/>
                </a:moveTo>
                <a:lnTo>
                  <a:pt x="0" y="389623"/>
                </a:lnTo>
                <a:lnTo>
                  <a:pt x="1537690" y="0"/>
                </a:lnTo>
                <a:lnTo>
                  <a:pt x="1537690" y="1182309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9490" y="6837699"/>
            <a:ext cx="1543050" cy="722630"/>
          </a:xfrm>
          <a:custGeom>
            <a:avLst/>
            <a:gdLst/>
            <a:ahLst/>
            <a:cxnLst/>
            <a:rect l="l" t="t" r="r" b="b"/>
            <a:pathLst>
              <a:path w="1543050" h="722629">
                <a:moveTo>
                  <a:pt x="0" y="722356"/>
                </a:moveTo>
                <a:lnTo>
                  <a:pt x="0" y="390842"/>
                </a:lnTo>
                <a:lnTo>
                  <a:pt x="1542542" y="0"/>
                </a:lnTo>
                <a:lnTo>
                  <a:pt x="1538249" y="499833"/>
                </a:lnTo>
                <a:lnTo>
                  <a:pt x="673257" y="722356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8222" y="6431145"/>
            <a:ext cx="934085" cy="517525"/>
          </a:xfrm>
          <a:custGeom>
            <a:avLst/>
            <a:gdLst/>
            <a:ahLst/>
            <a:cxnLst/>
            <a:rect l="l" t="t" r="r" b="b"/>
            <a:pathLst>
              <a:path w="934084" h="517525">
                <a:moveTo>
                  <a:pt x="933780" y="0"/>
                </a:moveTo>
                <a:lnTo>
                  <a:pt x="0" y="242978"/>
                </a:lnTo>
                <a:lnTo>
                  <a:pt x="0" y="516930"/>
                </a:lnTo>
                <a:lnTo>
                  <a:pt x="933780" y="272891"/>
                </a:lnTo>
              </a:path>
            </a:pathLst>
          </a:custGeom>
          <a:ln w="126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2517" y="6998075"/>
            <a:ext cx="1061720" cy="561975"/>
          </a:xfrm>
          <a:custGeom>
            <a:avLst/>
            <a:gdLst/>
            <a:ahLst/>
            <a:cxnLst/>
            <a:rect l="l" t="t" r="r" b="b"/>
            <a:pathLst>
              <a:path w="1061720" h="561975">
                <a:moveTo>
                  <a:pt x="0" y="268770"/>
                </a:moveTo>
                <a:lnTo>
                  <a:pt x="1061212" y="0"/>
                </a:lnTo>
                <a:lnTo>
                  <a:pt x="1061212" y="272313"/>
                </a:lnTo>
                <a:lnTo>
                  <a:pt x="4025" y="544626"/>
                </a:lnTo>
                <a:lnTo>
                  <a:pt x="4025" y="561980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64687" y="4390150"/>
            <a:ext cx="1427480" cy="1639570"/>
          </a:xfrm>
          <a:custGeom>
            <a:avLst/>
            <a:gdLst/>
            <a:ahLst/>
            <a:cxnLst/>
            <a:rect l="l" t="t" r="r" b="b"/>
            <a:pathLst>
              <a:path w="1427479" h="1639570">
                <a:moveTo>
                  <a:pt x="1427314" y="0"/>
                </a:moveTo>
                <a:lnTo>
                  <a:pt x="406" y="361415"/>
                </a:lnTo>
                <a:lnTo>
                  <a:pt x="406" y="872945"/>
                </a:lnTo>
                <a:lnTo>
                  <a:pt x="1063167" y="599006"/>
                </a:lnTo>
                <a:lnTo>
                  <a:pt x="1063167" y="869694"/>
                </a:lnTo>
                <a:lnTo>
                  <a:pt x="0" y="1150161"/>
                </a:lnTo>
                <a:lnTo>
                  <a:pt x="0" y="1639340"/>
                </a:lnTo>
                <a:lnTo>
                  <a:pt x="1427314" y="1277100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1432" y="4820953"/>
            <a:ext cx="1539875" cy="1668780"/>
          </a:xfrm>
          <a:custGeom>
            <a:avLst/>
            <a:gdLst/>
            <a:ahLst/>
            <a:cxnLst/>
            <a:rect l="l" t="t" r="r" b="b"/>
            <a:pathLst>
              <a:path w="1539875" h="1668779">
                <a:moveTo>
                  <a:pt x="0" y="1668373"/>
                </a:moveTo>
                <a:lnTo>
                  <a:pt x="0" y="389966"/>
                </a:lnTo>
                <a:lnTo>
                  <a:pt x="1539646" y="0"/>
                </a:lnTo>
                <a:lnTo>
                  <a:pt x="1539646" y="497585"/>
                </a:lnTo>
                <a:lnTo>
                  <a:pt x="479399" y="781316"/>
                </a:lnTo>
                <a:lnTo>
                  <a:pt x="479399" y="1045476"/>
                </a:lnTo>
                <a:lnTo>
                  <a:pt x="1536039" y="768273"/>
                </a:lnTo>
                <a:lnTo>
                  <a:pt x="1536039" y="1273759"/>
                </a:lnTo>
                <a:lnTo>
                  <a:pt x="0" y="1668373"/>
                </a:lnTo>
                <a:close/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9952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41"/>
                </a:lnTo>
                <a:lnTo>
                  <a:pt x="128701" y="264541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77" y="225475"/>
                </a:lnTo>
                <a:lnTo>
                  <a:pt x="106438" y="261035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5" y="177800"/>
                </a:lnTo>
                <a:lnTo>
                  <a:pt x="116978" y="176987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889" y="3976446"/>
            <a:ext cx="883919" cy="676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28289" y="3982263"/>
            <a:ext cx="789419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14498" y="4974107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59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7" y="126199"/>
                </a:lnTo>
                <a:lnTo>
                  <a:pt x="34336" y="125653"/>
                </a:lnTo>
                <a:close/>
              </a:path>
              <a:path w="60959" h="127000">
                <a:moveTo>
                  <a:pt x="10439" y="58801"/>
                </a:moveTo>
                <a:lnTo>
                  <a:pt x="10147" y="58801"/>
                </a:lnTo>
                <a:lnTo>
                  <a:pt x="10147" y="73101"/>
                </a:lnTo>
                <a:lnTo>
                  <a:pt x="0" y="77089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6" y="116827"/>
                </a:lnTo>
                <a:lnTo>
                  <a:pt x="58013" y="115417"/>
                </a:lnTo>
                <a:lnTo>
                  <a:pt x="60617" y="111887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1"/>
                </a:lnTo>
                <a:close/>
              </a:path>
              <a:path w="60959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59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59" h="127000">
                <a:moveTo>
                  <a:pt x="60617" y="11176"/>
                </a:moveTo>
                <a:lnTo>
                  <a:pt x="30302" y="11176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1"/>
                </a:lnTo>
                <a:lnTo>
                  <a:pt x="10439" y="58801"/>
                </a:lnTo>
                <a:lnTo>
                  <a:pt x="60617" y="38938"/>
                </a:lnTo>
                <a:lnTo>
                  <a:pt x="60617" y="11176"/>
                </a:lnTo>
                <a:close/>
              </a:path>
              <a:path w="60959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6"/>
                </a:lnTo>
                <a:lnTo>
                  <a:pt x="60617" y="11176"/>
                </a:lnTo>
                <a:lnTo>
                  <a:pt x="60617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51368" y="3961790"/>
            <a:ext cx="905255" cy="676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2393" y="4967415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60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7" y="126199"/>
                </a:lnTo>
                <a:lnTo>
                  <a:pt x="34336" y="125653"/>
                </a:lnTo>
                <a:close/>
              </a:path>
              <a:path w="60960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6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60" h="127000">
                <a:moveTo>
                  <a:pt x="34420" y="125628"/>
                </a:moveTo>
                <a:close/>
              </a:path>
              <a:path w="60960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60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60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60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4050" y="3944772"/>
            <a:ext cx="969251" cy="694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08709" y="2339416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59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6" y="126199"/>
                </a:lnTo>
                <a:lnTo>
                  <a:pt x="34336" y="125653"/>
                </a:lnTo>
                <a:close/>
              </a:path>
              <a:path w="60959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5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59" h="127000">
                <a:moveTo>
                  <a:pt x="34420" y="125628"/>
                </a:moveTo>
                <a:close/>
              </a:path>
              <a:path w="60959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59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59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59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5953" y="2841066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59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6" y="126199"/>
                </a:lnTo>
                <a:lnTo>
                  <a:pt x="34336" y="125653"/>
                </a:lnTo>
                <a:close/>
              </a:path>
              <a:path w="60959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5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59" h="127000">
                <a:moveTo>
                  <a:pt x="34420" y="125628"/>
                </a:moveTo>
                <a:close/>
              </a:path>
              <a:path w="60959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59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59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59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5953" y="2593848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59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6" y="126199"/>
                </a:lnTo>
                <a:lnTo>
                  <a:pt x="34336" y="125653"/>
                </a:lnTo>
                <a:close/>
              </a:path>
              <a:path w="60959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5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59" h="127000">
                <a:moveTo>
                  <a:pt x="34420" y="125628"/>
                </a:moveTo>
                <a:close/>
              </a:path>
              <a:path w="60959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59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59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59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A04A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9709" y="1307376"/>
            <a:ext cx="701038" cy="701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28722" y="2317305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59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7" y="126199"/>
                </a:lnTo>
                <a:lnTo>
                  <a:pt x="34336" y="125653"/>
                </a:lnTo>
                <a:close/>
              </a:path>
              <a:path w="60959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6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59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59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59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59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C2B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28722" y="2571762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59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7" y="126199"/>
                </a:lnTo>
                <a:lnTo>
                  <a:pt x="34336" y="125653"/>
                </a:lnTo>
                <a:close/>
              </a:path>
              <a:path w="60959" h="127000">
                <a:moveTo>
                  <a:pt x="10439" y="58800"/>
                </a:moveTo>
                <a:lnTo>
                  <a:pt x="10147" y="58800"/>
                </a:lnTo>
                <a:lnTo>
                  <a:pt x="10147" y="73088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6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32054" y="89636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59" h="127000">
                <a:moveTo>
                  <a:pt x="34420" y="125628"/>
                </a:moveTo>
                <a:close/>
              </a:path>
              <a:path w="60959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59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59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59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28722" y="2826220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59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7" y="126199"/>
                </a:lnTo>
                <a:lnTo>
                  <a:pt x="34336" y="125653"/>
                </a:lnTo>
                <a:close/>
              </a:path>
              <a:path w="60959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6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59" h="127000">
                <a:moveTo>
                  <a:pt x="34420" y="125628"/>
                </a:moveTo>
                <a:close/>
              </a:path>
              <a:path w="60959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59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59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59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28722" y="3080677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59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7" y="126199"/>
                </a:lnTo>
                <a:lnTo>
                  <a:pt x="34336" y="125653"/>
                </a:lnTo>
                <a:close/>
              </a:path>
              <a:path w="60959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6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59" h="127000">
                <a:moveTo>
                  <a:pt x="34420" y="125628"/>
                </a:moveTo>
                <a:close/>
              </a:path>
              <a:path w="60959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59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59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59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13547" y="1316876"/>
            <a:ext cx="844296" cy="670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36233" y="2319274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60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7" y="126199"/>
                </a:lnTo>
                <a:lnTo>
                  <a:pt x="34336" y="125653"/>
                </a:lnTo>
                <a:close/>
              </a:path>
              <a:path w="60960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6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60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60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60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60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6233" y="2573731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60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7" y="126199"/>
                </a:lnTo>
                <a:lnTo>
                  <a:pt x="34336" y="125653"/>
                </a:lnTo>
                <a:close/>
              </a:path>
              <a:path w="60960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6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60" h="127000">
                <a:moveTo>
                  <a:pt x="34420" y="125628"/>
                </a:moveTo>
                <a:close/>
              </a:path>
              <a:path w="60960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60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60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60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36233" y="2828188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60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7" y="126199"/>
                </a:lnTo>
                <a:lnTo>
                  <a:pt x="34336" y="125653"/>
                </a:lnTo>
                <a:close/>
              </a:path>
              <a:path w="60960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6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60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60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60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60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87939" y="2319426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60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7" y="126199"/>
                </a:lnTo>
                <a:lnTo>
                  <a:pt x="34336" y="125653"/>
                </a:lnTo>
                <a:close/>
              </a:path>
              <a:path w="60960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6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32054" y="89636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60" h="127000">
                <a:moveTo>
                  <a:pt x="34420" y="125628"/>
                </a:moveTo>
                <a:close/>
              </a:path>
              <a:path w="60960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60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60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60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87939" y="2573883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60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7" y="126199"/>
                </a:lnTo>
                <a:lnTo>
                  <a:pt x="34336" y="125653"/>
                </a:lnTo>
                <a:close/>
              </a:path>
              <a:path w="60960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6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60" h="127000">
                <a:moveTo>
                  <a:pt x="34420" y="125628"/>
                </a:moveTo>
                <a:close/>
              </a:path>
              <a:path w="60960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60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60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60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87939" y="2828341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60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7" y="126199"/>
                </a:lnTo>
                <a:lnTo>
                  <a:pt x="34336" y="125653"/>
                </a:lnTo>
                <a:close/>
              </a:path>
              <a:path w="60960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6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60" h="127000">
                <a:moveTo>
                  <a:pt x="34420" y="125628"/>
                </a:moveTo>
                <a:close/>
              </a:path>
              <a:path w="60960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60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60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60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17158" y="4031968"/>
            <a:ext cx="1482090" cy="1095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401955">
              <a:lnSpc>
                <a:spcPts val="201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Восток Африки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150+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тыс.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п</a:t>
            </a:r>
            <a:r>
              <a:rPr sz="1100" b="1" spc="-75" dirty="0">
                <a:solidFill>
                  <a:srgbClr val="231F20"/>
                </a:solidFill>
                <a:latin typeface="Proxima Nova Semibold"/>
                <a:cs typeface="Proxima Nova Semibold"/>
              </a:rPr>
              <a:t>г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.метров</a:t>
            </a:r>
            <a:endParaRPr sz="1100" dirty="0">
              <a:latin typeface="Proxima Nova Semibold"/>
              <a:cs typeface="Proxima Nova Semibold"/>
            </a:endParaRPr>
          </a:p>
          <a:p>
            <a:pPr marL="193040">
              <a:lnSpc>
                <a:spcPct val="100000"/>
              </a:lnSpc>
              <a:spcBef>
                <a:spcPts val="695"/>
              </a:spcBef>
            </a:pPr>
            <a:r>
              <a:rPr sz="1100" b="0" spc="-50" dirty="0">
                <a:solidFill>
                  <a:srgbClr val="231F20"/>
                </a:solidFill>
                <a:latin typeface="Proxima Nova Light"/>
                <a:cs typeface="Proxima Nova Light"/>
              </a:rPr>
              <a:t>У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ран</a:t>
            </a:r>
            <a:endParaRPr sz="1100" dirty="0">
              <a:latin typeface="Proxima Nova Light"/>
              <a:cs typeface="Proxima Nova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94841" y="1377922"/>
            <a:ext cx="1457325" cy="161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Центральная </a:t>
            </a:r>
            <a:r>
              <a:rPr sz="1800" b="1" spc="-35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оссия</a:t>
            </a:r>
            <a:endParaRPr sz="1800" dirty="0">
              <a:latin typeface="Proxima Nova Rg"/>
              <a:cs typeface="Proxima Nova Rg"/>
            </a:endParaRPr>
          </a:p>
          <a:p>
            <a:pPr marL="17145">
              <a:lnSpc>
                <a:spcPct val="100000"/>
              </a:lnSpc>
              <a:spcBef>
                <a:spcPts val="1355"/>
              </a:spcBef>
            </a:pP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500+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тыс.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п</a:t>
            </a:r>
            <a:r>
              <a:rPr sz="1100" b="1" spc="-75" dirty="0">
                <a:solidFill>
                  <a:srgbClr val="231F20"/>
                </a:solidFill>
                <a:latin typeface="Proxima Nova Semibold"/>
                <a:cs typeface="Proxima Nova Semibold"/>
              </a:rPr>
              <a:t>г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.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метров</a:t>
            </a:r>
            <a:endParaRPr sz="1100" dirty="0">
              <a:latin typeface="Proxima Nova Semibold"/>
              <a:cs typeface="Proxima Nova Semibold"/>
            </a:endParaRPr>
          </a:p>
          <a:p>
            <a:pPr marL="161925" marR="781685">
              <a:lnSpc>
                <a:spcPct val="152600"/>
              </a:lnSpc>
            </a:pPr>
            <a:r>
              <a:rPr sz="1100" b="0" spc="-55" dirty="0">
                <a:solidFill>
                  <a:srgbClr val="231F20"/>
                </a:solidFill>
                <a:latin typeface="Proxima Nova Light"/>
                <a:cs typeface="Proxima Nova Light"/>
              </a:rPr>
              <a:t>Ж</a:t>
            </a:r>
            <a:r>
              <a:rPr sz="11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елезо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Медь</a:t>
            </a:r>
            <a:endParaRPr sz="1100" dirty="0">
              <a:latin typeface="Proxima Nova Light"/>
              <a:cs typeface="Proxima Nova Light"/>
            </a:endParaRPr>
          </a:p>
          <a:p>
            <a:pPr marL="161925">
              <a:lnSpc>
                <a:spcPct val="100000"/>
              </a:lnSpc>
              <a:spcBef>
                <a:spcPts val="695"/>
              </a:spcBef>
            </a:pPr>
            <a:r>
              <a:rPr sz="1100" b="0" spc="-3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алийные</a:t>
            </a:r>
            <a:r>
              <a:rPr sz="11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соли</a:t>
            </a:r>
            <a:endParaRPr sz="1100" dirty="0">
              <a:latin typeface="Proxima Nova Light"/>
              <a:cs typeface="Proxima Nova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66813" y="1263211"/>
            <a:ext cx="1446733" cy="1872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marR="345440">
              <a:lnSpc>
                <a:spcPts val="201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Дальний Восток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100" b="1" spc="-10" dirty="0" smtClean="0">
                <a:solidFill>
                  <a:srgbClr val="231F20"/>
                </a:solidFill>
                <a:latin typeface="Proxima Nova Semibold"/>
                <a:cs typeface="Proxima Nova Semibold"/>
              </a:rPr>
              <a:t>700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+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тыс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п</a:t>
            </a:r>
            <a:r>
              <a:rPr sz="1100" b="1" spc="-75" dirty="0">
                <a:solidFill>
                  <a:srgbClr val="231F20"/>
                </a:solidFill>
                <a:latin typeface="Proxima Nova Semibold"/>
                <a:cs typeface="Proxima Nova Semibold"/>
              </a:rPr>
              <a:t>г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.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метров</a:t>
            </a:r>
            <a:endParaRPr sz="1100" dirty="0">
              <a:latin typeface="Proxima Nova Semibold"/>
              <a:cs typeface="Proxima Nova Semibold"/>
            </a:endParaRPr>
          </a:p>
          <a:p>
            <a:pPr marL="156845" marR="631190">
              <a:lnSpc>
                <a:spcPct val="152600"/>
              </a:lnSpc>
            </a:pPr>
            <a:endParaRPr lang="en-US" sz="1100" b="0" spc="-10" dirty="0" smtClean="0">
              <a:solidFill>
                <a:srgbClr val="231F20"/>
              </a:solidFill>
              <a:latin typeface="Proxima Nova Light"/>
              <a:cs typeface="Proxima Nova Light"/>
            </a:endParaRPr>
          </a:p>
          <a:p>
            <a:pPr marL="156845" marR="631190">
              <a:lnSpc>
                <a:spcPct val="152600"/>
              </a:lnSpc>
            </a:pPr>
            <a:r>
              <a:rPr sz="1100" b="0" spc="-10" dirty="0" err="1" smtClean="0">
                <a:solidFill>
                  <a:srgbClr val="231F20"/>
                </a:solidFill>
                <a:latin typeface="Proxima Nova Light"/>
                <a:cs typeface="Proxima Nova Light"/>
              </a:rPr>
              <a:t>Золото</a:t>
            </a:r>
            <a:r>
              <a:rPr sz="1100" b="0" spc="-10" dirty="0" smtClean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Платина </a:t>
            </a:r>
            <a:r>
              <a:rPr sz="1100" b="0" spc="-50" dirty="0">
                <a:solidFill>
                  <a:srgbClr val="231F20"/>
                </a:solidFill>
                <a:latin typeface="Proxima Nova Light"/>
                <a:cs typeface="Proxima Nova Light"/>
              </a:rPr>
              <a:t>У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ран</a:t>
            </a:r>
            <a:endParaRPr sz="1100" dirty="0">
              <a:latin typeface="Proxima Nova Light"/>
              <a:cs typeface="Proxima Nova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03157" y="2042419"/>
            <a:ext cx="1479386" cy="1205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150+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тыс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п</a:t>
            </a:r>
            <a:r>
              <a:rPr sz="1100" b="1" spc="-75" dirty="0">
                <a:solidFill>
                  <a:srgbClr val="231F20"/>
                </a:solidFill>
                <a:latin typeface="Proxima Nova Semibold"/>
                <a:cs typeface="Proxima Nova Semibold"/>
              </a:rPr>
              <a:t>г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.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метров</a:t>
            </a:r>
            <a:endParaRPr sz="1100" dirty="0">
              <a:latin typeface="Proxima Nova Semibold"/>
              <a:cs typeface="Proxima Nova Semibold"/>
            </a:endParaRPr>
          </a:p>
          <a:p>
            <a:pPr marL="156845" marR="474345">
              <a:lnSpc>
                <a:spcPct val="152600"/>
              </a:lnSpc>
            </a:pP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Ни</a:t>
            </a:r>
            <a:r>
              <a:rPr sz="1100" b="0" spc="-1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ель Платина </a:t>
            </a:r>
            <a:r>
              <a:rPr sz="11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Вольфрам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Молибден</a:t>
            </a:r>
            <a:endParaRPr sz="1100" dirty="0">
              <a:latin typeface="Proxima Nova Light"/>
              <a:cs typeface="Proxima Nova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08709" y="5999670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59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6" y="126199"/>
                </a:lnTo>
                <a:lnTo>
                  <a:pt x="34336" y="125653"/>
                </a:lnTo>
                <a:close/>
              </a:path>
              <a:path w="60959" h="127000">
                <a:moveTo>
                  <a:pt x="10439" y="58801"/>
                </a:moveTo>
                <a:lnTo>
                  <a:pt x="10147" y="58801"/>
                </a:lnTo>
                <a:lnTo>
                  <a:pt x="10147" y="73101"/>
                </a:lnTo>
                <a:lnTo>
                  <a:pt x="0" y="77089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5" y="116827"/>
                </a:lnTo>
                <a:lnTo>
                  <a:pt x="58013" y="115417"/>
                </a:lnTo>
                <a:lnTo>
                  <a:pt x="60617" y="111887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1"/>
                </a:lnTo>
                <a:close/>
              </a:path>
              <a:path w="60959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59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59" h="127000">
                <a:moveTo>
                  <a:pt x="60617" y="11176"/>
                </a:moveTo>
                <a:lnTo>
                  <a:pt x="30302" y="11176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1"/>
                </a:lnTo>
                <a:lnTo>
                  <a:pt x="10439" y="58801"/>
                </a:lnTo>
                <a:lnTo>
                  <a:pt x="60617" y="38938"/>
                </a:lnTo>
                <a:lnTo>
                  <a:pt x="60617" y="11176"/>
                </a:lnTo>
                <a:close/>
              </a:path>
              <a:path w="60959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6"/>
                </a:lnTo>
                <a:lnTo>
                  <a:pt x="60617" y="11176"/>
                </a:lnTo>
                <a:lnTo>
                  <a:pt x="6061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048899" y="1263211"/>
            <a:ext cx="83946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Сибирь</a:t>
            </a:r>
            <a:endParaRPr sz="1800">
              <a:latin typeface="Proxima Nova Rg"/>
              <a:cs typeface="Proxima Nova Rg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03271" y="1293289"/>
            <a:ext cx="5505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5" dirty="0">
                <a:solidFill>
                  <a:srgbClr val="231F20"/>
                </a:solidFill>
                <a:latin typeface="Proxima Nova Rg"/>
                <a:cs typeface="Proxima Nova Rg"/>
              </a:rPr>
              <a:t>У</a:t>
            </a: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рал</a:t>
            </a:r>
            <a:endParaRPr sz="1800" dirty="0">
              <a:latin typeface="Proxima Nova Rg"/>
              <a:cs typeface="Proxima Nova Rg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75760" y="2044527"/>
            <a:ext cx="1308290" cy="1148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1+ </a:t>
            </a:r>
            <a:r>
              <a:rPr sz="1100" b="1" spc="-15" dirty="0">
                <a:solidFill>
                  <a:srgbClr val="231F20"/>
                </a:solidFill>
                <a:latin typeface="Proxima Nova Semibold"/>
                <a:cs typeface="Proxima Nova Semibold"/>
              </a:rPr>
              <a:t>млн.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п</a:t>
            </a:r>
            <a:r>
              <a:rPr sz="1100" b="1" spc="-75" dirty="0">
                <a:solidFill>
                  <a:srgbClr val="231F20"/>
                </a:solidFill>
                <a:latin typeface="Proxima Nova Semibold"/>
                <a:cs typeface="Proxima Nova Semibold"/>
              </a:rPr>
              <a:t>г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.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метров</a:t>
            </a:r>
            <a:endParaRPr sz="1100" dirty="0">
              <a:latin typeface="Proxima Nova Semibold"/>
              <a:cs typeface="Proxima Nova Semibold"/>
            </a:endParaRPr>
          </a:p>
          <a:p>
            <a:pPr marL="156845" marR="608965">
              <a:lnSpc>
                <a:spcPct val="152600"/>
              </a:lnSpc>
            </a:pP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Золото Алмазы</a:t>
            </a:r>
            <a:endParaRPr sz="1100" dirty="0">
              <a:latin typeface="Proxima Nova Light"/>
              <a:cs typeface="Proxima Nova Light"/>
            </a:endParaRPr>
          </a:p>
          <a:p>
            <a:pPr marL="156210" marR="5080">
              <a:lnSpc>
                <a:spcPct val="106100"/>
              </a:lnSpc>
              <a:spcBef>
                <a:spcPts val="750"/>
              </a:spcBef>
            </a:pPr>
            <a:r>
              <a:rPr sz="1100" b="0" spc="-25" dirty="0">
                <a:solidFill>
                  <a:srgbClr val="231F20"/>
                </a:solidFill>
                <a:latin typeface="Proxima Nova Light"/>
                <a:cs typeface="Proxima Nova Light"/>
              </a:rPr>
              <a:t>Р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ед</a:t>
            </a:r>
            <a:r>
              <a:rPr sz="1100" b="0" spc="-1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оземельные металлы</a:t>
            </a:r>
            <a:endParaRPr sz="1100" dirty="0">
              <a:latin typeface="Proxima Nova Light"/>
              <a:cs typeface="Proxima Nova Ligh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66529" y="1316799"/>
            <a:ext cx="676656" cy="6766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08709" y="4982718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59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6" y="126199"/>
                </a:lnTo>
                <a:lnTo>
                  <a:pt x="34336" y="125653"/>
                </a:lnTo>
                <a:close/>
              </a:path>
              <a:path w="60959" h="127000">
                <a:moveTo>
                  <a:pt x="10439" y="58801"/>
                </a:moveTo>
                <a:lnTo>
                  <a:pt x="10147" y="58801"/>
                </a:lnTo>
                <a:lnTo>
                  <a:pt x="10147" y="73101"/>
                </a:lnTo>
                <a:lnTo>
                  <a:pt x="0" y="77089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5" y="116827"/>
                </a:lnTo>
                <a:lnTo>
                  <a:pt x="58013" y="115417"/>
                </a:lnTo>
                <a:lnTo>
                  <a:pt x="60617" y="111887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1"/>
                </a:lnTo>
                <a:close/>
              </a:path>
              <a:path w="60959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59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59" h="127000">
                <a:moveTo>
                  <a:pt x="60617" y="11176"/>
                </a:moveTo>
                <a:lnTo>
                  <a:pt x="30302" y="11176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1"/>
                </a:lnTo>
                <a:lnTo>
                  <a:pt x="10439" y="58801"/>
                </a:lnTo>
                <a:lnTo>
                  <a:pt x="60617" y="38938"/>
                </a:lnTo>
                <a:lnTo>
                  <a:pt x="60617" y="11176"/>
                </a:lnTo>
                <a:close/>
              </a:path>
              <a:path w="60959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6"/>
                </a:lnTo>
                <a:lnTo>
                  <a:pt x="60617" y="11176"/>
                </a:lnTo>
                <a:lnTo>
                  <a:pt x="6061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96918" y="4974730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60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7" y="126199"/>
                </a:lnTo>
                <a:lnTo>
                  <a:pt x="34336" y="125653"/>
                </a:lnTo>
                <a:close/>
              </a:path>
              <a:path w="60960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6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60" h="127000">
                <a:moveTo>
                  <a:pt x="34420" y="125628"/>
                </a:moveTo>
                <a:close/>
              </a:path>
              <a:path w="60960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60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60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60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08709" y="5494680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59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6" y="126199"/>
                </a:lnTo>
                <a:lnTo>
                  <a:pt x="34336" y="125653"/>
                </a:lnTo>
                <a:close/>
              </a:path>
              <a:path w="60959" h="127000">
                <a:moveTo>
                  <a:pt x="10439" y="58801"/>
                </a:moveTo>
                <a:lnTo>
                  <a:pt x="10147" y="58801"/>
                </a:lnTo>
                <a:lnTo>
                  <a:pt x="10147" y="73101"/>
                </a:lnTo>
                <a:lnTo>
                  <a:pt x="0" y="77089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5" y="116827"/>
                </a:lnTo>
                <a:lnTo>
                  <a:pt x="58013" y="115417"/>
                </a:lnTo>
                <a:lnTo>
                  <a:pt x="60617" y="111887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1"/>
                </a:lnTo>
                <a:close/>
              </a:path>
              <a:path w="60959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59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59" h="127000">
                <a:moveTo>
                  <a:pt x="60617" y="11176"/>
                </a:moveTo>
                <a:lnTo>
                  <a:pt x="30302" y="11176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1"/>
                </a:lnTo>
                <a:lnTo>
                  <a:pt x="10439" y="58801"/>
                </a:lnTo>
                <a:lnTo>
                  <a:pt x="60617" y="38938"/>
                </a:lnTo>
                <a:lnTo>
                  <a:pt x="60617" y="11176"/>
                </a:lnTo>
                <a:close/>
              </a:path>
              <a:path w="60959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6"/>
                </a:lnTo>
                <a:lnTo>
                  <a:pt x="60617" y="11176"/>
                </a:lnTo>
                <a:lnTo>
                  <a:pt x="60617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93806" y="5200586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60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7" y="126199"/>
                </a:lnTo>
                <a:lnTo>
                  <a:pt x="34336" y="125653"/>
                </a:lnTo>
                <a:close/>
              </a:path>
              <a:path w="60960" h="127000">
                <a:moveTo>
                  <a:pt x="10439" y="58800"/>
                </a:moveTo>
                <a:lnTo>
                  <a:pt x="10147" y="58800"/>
                </a:lnTo>
                <a:lnTo>
                  <a:pt x="10147" y="73101"/>
                </a:lnTo>
                <a:lnTo>
                  <a:pt x="0" y="77088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6" y="116827"/>
                </a:lnTo>
                <a:lnTo>
                  <a:pt x="58013" y="115417"/>
                </a:lnTo>
                <a:lnTo>
                  <a:pt x="60617" y="111886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0"/>
                </a:lnTo>
                <a:close/>
              </a:path>
              <a:path w="60960" h="127000">
                <a:moveTo>
                  <a:pt x="34420" y="125628"/>
                </a:moveTo>
                <a:close/>
              </a:path>
              <a:path w="60960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60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60" h="127000">
                <a:moveTo>
                  <a:pt x="60617" y="11175"/>
                </a:moveTo>
                <a:lnTo>
                  <a:pt x="30302" y="11175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0"/>
                </a:lnTo>
                <a:lnTo>
                  <a:pt x="10439" y="58800"/>
                </a:lnTo>
                <a:lnTo>
                  <a:pt x="60617" y="38938"/>
                </a:lnTo>
                <a:lnTo>
                  <a:pt x="60617" y="11175"/>
                </a:lnTo>
                <a:close/>
              </a:path>
              <a:path w="60960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5"/>
                </a:lnTo>
                <a:lnTo>
                  <a:pt x="60617" y="11175"/>
                </a:lnTo>
                <a:lnTo>
                  <a:pt x="60617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08709" y="5228260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59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6" y="126199"/>
                </a:lnTo>
                <a:lnTo>
                  <a:pt x="34336" y="125653"/>
                </a:lnTo>
                <a:close/>
              </a:path>
              <a:path w="60959" h="127000">
                <a:moveTo>
                  <a:pt x="10439" y="58801"/>
                </a:moveTo>
                <a:lnTo>
                  <a:pt x="10147" y="58801"/>
                </a:lnTo>
                <a:lnTo>
                  <a:pt x="10147" y="73101"/>
                </a:lnTo>
                <a:lnTo>
                  <a:pt x="0" y="77089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5" y="116827"/>
                </a:lnTo>
                <a:lnTo>
                  <a:pt x="58013" y="115417"/>
                </a:lnTo>
                <a:lnTo>
                  <a:pt x="60617" y="111887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1"/>
                </a:lnTo>
                <a:close/>
              </a:path>
              <a:path w="60959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59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59" h="127000">
                <a:moveTo>
                  <a:pt x="60617" y="11176"/>
                </a:moveTo>
                <a:lnTo>
                  <a:pt x="30302" y="11176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1"/>
                </a:lnTo>
                <a:lnTo>
                  <a:pt x="10439" y="58801"/>
                </a:lnTo>
                <a:lnTo>
                  <a:pt x="60617" y="38938"/>
                </a:lnTo>
                <a:lnTo>
                  <a:pt x="60617" y="11176"/>
                </a:lnTo>
                <a:close/>
              </a:path>
              <a:path w="60959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6"/>
                </a:lnTo>
                <a:lnTo>
                  <a:pt x="60617" y="11176"/>
                </a:lnTo>
                <a:lnTo>
                  <a:pt x="60617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08709" y="5747893"/>
            <a:ext cx="60960" cy="127000"/>
          </a:xfrm>
          <a:custGeom>
            <a:avLst/>
            <a:gdLst/>
            <a:ahLst/>
            <a:cxnLst/>
            <a:rect l="l" t="t" r="r" b="b"/>
            <a:pathLst>
              <a:path w="60959" h="127000">
                <a:moveTo>
                  <a:pt x="34336" y="125653"/>
                </a:moveTo>
                <a:lnTo>
                  <a:pt x="26276" y="125653"/>
                </a:lnTo>
                <a:lnTo>
                  <a:pt x="27508" y="126212"/>
                </a:lnTo>
                <a:lnTo>
                  <a:pt x="28867" y="126530"/>
                </a:lnTo>
                <a:lnTo>
                  <a:pt x="31762" y="126530"/>
                </a:lnTo>
                <a:lnTo>
                  <a:pt x="33146" y="126199"/>
                </a:lnTo>
                <a:lnTo>
                  <a:pt x="34336" y="125653"/>
                </a:lnTo>
                <a:close/>
              </a:path>
              <a:path w="60959" h="127000">
                <a:moveTo>
                  <a:pt x="10439" y="58801"/>
                </a:moveTo>
                <a:lnTo>
                  <a:pt x="10147" y="58801"/>
                </a:lnTo>
                <a:lnTo>
                  <a:pt x="10147" y="73101"/>
                </a:lnTo>
                <a:lnTo>
                  <a:pt x="0" y="77089"/>
                </a:lnTo>
                <a:lnTo>
                  <a:pt x="0" y="111683"/>
                </a:lnTo>
                <a:lnTo>
                  <a:pt x="2336" y="115074"/>
                </a:lnTo>
                <a:lnTo>
                  <a:pt x="6057" y="116763"/>
                </a:lnTo>
                <a:lnTo>
                  <a:pt x="26276" y="125666"/>
                </a:lnTo>
                <a:lnTo>
                  <a:pt x="34336" y="125653"/>
                </a:lnTo>
                <a:lnTo>
                  <a:pt x="54355" y="116827"/>
                </a:lnTo>
                <a:lnTo>
                  <a:pt x="58013" y="115417"/>
                </a:lnTo>
                <a:lnTo>
                  <a:pt x="60617" y="111887"/>
                </a:lnTo>
                <a:lnTo>
                  <a:pt x="60617" y="104660"/>
                </a:lnTo>
                <a:lnTo>
                  <a:pt x="30302" y="104660"/>
                </a:lnTo>
                <a:lnTo>
                  <a:pt x="30302" y="91046"/>
                </a:lnTo>
                <a:lnTo>
                  <a:pt x="31038" y="90055"/>
                </a:lnTo>
                <a:lnTo>
                  <a:pt x="60617" y="78460"/>
                </a:lnTo>
                <a:lnTo>
                  <a:pt x="60617" y="72974"/>
                </a:lnTo>
                <a:lnTo>
                  <a:pt x="10439" y="72974"/>
                </a:lnTo>
                <a:lnTo>
                  <a:pt x="10439" y="58801"/>
                </a:lnTo>
                <a:close/>
              </a:path>
              <a:path w="60959" h="127000">
                <a:moveTo>
                  <a:pt x="60617" y="92748"/>
                </a:moveTo>
                <a:lnTo>
                  <a:pt x="30302" y="104660"/>
                </a:lnTo>
                <a:lnTo>
                  <a:pt x="60617" y="104660"/>
                </a:lnTo>
                <a:lnTo>
                  <a:pt x="60617" y="92748"/>
                </a:lnTo>
                <a:close/>
              </a:path>
              <a:path w="60959" h="127000">
                <a:moveTo>
                  <a:pt x="60617" y="53225"/>
                </a:moveTo>
                <a:lnTo>
                  <a:pt x="10439" y="72974"/>
                </a:lnTo>
                <a:lnTo>
                  <a:pt x="60617" y="72974"/>
                </a:lnTo>
                <a:lnTo>
                  <a:pt x="60617" y="53225"/>
                </a:lnTo>
                <a:close/>
              </a:path>
              <a:path w="60959" h="127000">
                <a:moveTo>
                  <a:pt x="60617" y="11176"/>
                </a:moveTo>
                <a:lnTo>
                  <a:pt x="30302" y="11176"/>
                </a:lnTo>
                <a:lnTo>
                  <a:pt x="30302" y="24752"/>
                </a:lnTo>
                <a:lnTo>
                  <a:pt x="29540" y="25755"/>
                </a:lnTo>
                <a:lnTo>
                  <a:pt x="28473" y="26149"/>
                </a:lnTo>
                <a:lnTo>
                  <a:pt x="0" y="37325"/>
                </a:lnTo>
                <a:lnTo>
                  <a:pt x="0" y="62801"/>
                </a:lnTo>
                <a:lnTo>
                  <a:pt x="10147" y="58801"/>
                </a:lnTo>
                <a:lnTo>
                  <a:pt x="10439" y="58801"/>
                </a:lnTo>
                <a:lnTo>
                  <a:pt x="60617" y="38938"/>
                </a:lnTo>
                <a:lnTo>
                  <a:pt x="60617" y="11176"/>
                </a:lnTo>
                <a:close/>
              </a:path>
              <a:path w="60959" h="127000">
                <a:moveTo>
                  <a:pt x="60617" y="0"/>
                </a:moveTo>
                <a:lnTo>
                  <a:pt x="0" y="0"/>
                </a:lnTo>
                <a:lnTo>
                  <a:pt x="0" y="23037"/>
                </a:lnTo>
                <a:lnTo>
                  <a:pt x="30302" y="11176"/>
                </a:lnTo>
                <a:lnTo>
                  <a:pt x="60617" y="11176"/>
                </a:lnTo>
                <a:lnTo>
                  <a:pt x="60617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384917" y="4031968"/>
            <a:ext cx="1731010" cy="2305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marR="745490">
              <a:lnSpc>
                <a:spcPts val="201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Южная Америка</a:t>
            </a:r>
            <a:endParaRPr sz="180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150+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тыс.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п</a:t>
            </a:r>
            <a:r>
              <a:rPr sz="1100" b="1" spc="-75" dirty="0">
                <a:solidFill>
                  <a:srgbClr val="231F20"/>
                </a:solidFill>
                <a:latin typeface="Proxima Nova Semibold"/>
                <a:cs typeface="Proxima Nova Semibold"/>
              </a:rPr>
              <a:t>г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.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метров</a:t>
            </a:r>
            <a:endParaRPr sz="1100">
              <a:latin typeface="Proxima Nova Semibold"/>
              <a:cs typeface="Proxima Nova Semibold"/>
            </a:endParaRPr>
          </a:p>
          <a:p>
            <a:pPr marL="167005" marR="591820">
              <a:lnSpc>
                <a:spcPct val="152600"/>
              </a:lnSpc>
              <a:spcBef>
                <a:spcPts val="35"/>
              </a:spcBef>
            </a:pPr>
            <a:r>
              <a:rPr sz="1100" b="0" spc="-55" dirty="0">
                <a:solidFill>
                  <a:srgbClr val="231F20"/>
                </a:solidFill>
                <a:latin typeface="Proxima Nova Light"/>
                <a:cs typeface="Proxima Nova Light"/>
              </a:rPr>
              <a:t>Ж</a:t>
            </a:r>
            <a:r>
              <a:rPr sz="11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елезо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Золото</a:t>
            </a:r>
            <a:r>
              <a:rPr sz="11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3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алийные</a:t>
            </a:r>
            <a:r>
              <a:rPr sz="11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соли Марганец</a:t>
            </a:r>
            <a:endParaRPr sz="1100">
              <a:latin typeface="Proxima Nova Light"/>
              <a:cs typeface="Proxima Nova Light"/>
            </a:endParaRPr>
          </a:p>
          <a:p>
            <a:pPr marL="162560" marR="5080">
              <a:lnSpc>
                <a:spcPct val="106100"/>
              </a:lnSpc>
              <a:spcBef>
                <a:spcPts val="715"/>
              </a:spcBef>
            </a:pPr>
            <a:r>
              <a:rPr sz="1100" b="0" spc="-114" dirty="0">
                <a:solidFill>
                  <a:srgbClr val="231F20"/>
                </a:solidFill>
                <a:latin typeface="Proxima Nova Light"/>
                <a:cs typeface="Proxima Nova Light"/>
              </a:rPr>
              <a:t>Г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руппа</a:t>
            </a:r>
            <a:r>
              <a:rPr sz="11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ред</a:t>
            </a:r>
            <a:r>
              <a:rPr sz="1100" b="0" spc="-1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оземельных металлов</a:t>
            </a:r>
            <a:endParaRPr sz="1100">
              <a:latin typeface="Proxima Nova Light"/>
              <a:cs typeface="Proxima Nova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40824" y="3369644"/>
            <a:ext cx="66484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Виды </a:t>
            </a:r>
            <a:r>
              <a:rPr sz="900" b="0" dirty="0">
                <a:solidFill>
                  <a:srgbClr val="231F20"/>
                </a:solidFill>
                <a:latin typeface="Proxima Nova Light"/>
                <a:cs typeface="Proxima Nova Light"/>
              </a:rPr>
              <a:t>работ:</a:t>
            </a:r>
            <a:endParaRPr sz="900">
              <a:latin typeface="Proxima Nova Light"/>
              <a:cs typeface="Proxima Nova 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18419" y="3552224"/>
            <a:ext cx="16668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231F20"/>
                </a:solidFill>
                <a:latin typeface="Proxima Nova Rg"/>
                <a:cs typeface="Proxima Nova Rg"/>
              </a:rPr>
              <a:t>RC</a:t>
            </a:r>
            <a:r>
              <a:rPr sz="1100" b="1" spc="-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Rg"/>
                <a:cs typeface="Proxima Nova Rg"/>
              </a:rPr>
              <a:t>Бурение;</a:t>
            </a:r>
            <a:r>
              <a:rPr sz="1100" b="1" spc="-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Rg"/>
                <a:cs typeface="Proxima Nova Rg"/>
              </a:rPr>
              <a:t>DD</a:t>
            </a:r>
            <a:r>
              <a:rPr sz="1100" b="1" spc="-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Rg"/>
                <a:cs typeface="Proxima Nova Rg"/>
              </a:rPr>
              <a:t>Бурение</a:t>
            </a:r>
            <a:endParaRPr sz="1100" dirty="0">
              <a:latin typeface="Proxima Nova Rg"/>
              <a:cs typeface="Proxima Nova Rg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75759" y="4031967"/>
            <a:ext cx="1439617" cy="140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 marR="467995">
              <a:lnSpc>
                <a:spcPts val="201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Запад Африка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350+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тыс.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п</a:t>
            </a:r>
            <a:r>
              <a:rPr sz="1100" b="1" spc="-75" dirty="0">
                <a:solidFill>
                  <a:srgbClr val="231F20"/>
                </a:solidFill>
                <a:latin typeface="Proxima Nova Semibold"/>
                <a:cs typeface="Proxima Nova Semibold"/>
              </a:rPr>
              <a:t>г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.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метров</a:t>
            </a:r>
            <a:endParaRPr sz="1100" dirty="0">
              <a:latin typeface="Proxima Nova Semibold"/>
              <a:cs typeface="Proxima Nova Semibold"/>
            </a:endParaRPr>
          </a:p>
          <a:p>
            <a:pPr marL="156845" marR="688340">
              <a:lnSpc>
                <a:spcPct val="152600"/>
              </a:lnSpc>
            </a:pPr>
            <a:r>
              <a:rPr sz="1100" b="0" spc="-55" dirty="0">
                <a:solidFill>
                  <a:srgbClr val="231F20"/>
                </a:solidFill>
                <a:latin typeface="Proxima Nova Light"/>
                <a:cs typeface="Proxima Nova Light"/>
              </a:rPr>
              <a:t>Ж</a:t>
            </a:r>
            <a:r>
              <a:rPr sz="11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елезо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Золото</a:t>
            </a:r>
            <a:endParaRPr sz="1100" dirty="0">
              <a:latin typeface="Proxima Nova Light"/>
              <a:cs typeface="Proxima Nova Ligh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579357" y="4031968"/>
            <a:ext cx="1503186" cy="1095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359410">
              <a:lnSpc>
                <a:spcPts val="2010"/>
              </a:lnSpc>
            </a:pPr>
            <a:r>
              <a:rPr sz="1800" b="1" dirty="0">
                <a:solidFill>
                  <a:srgbClr val="231F20"/>
                </a:solidFill>
                <a:latin typeface="Proxima Nova Rg"/>
                <a:cs typeface="Proxima Nova Rg"/>
              </a:rPr>
              <a:t>Средняя Азия</a:t>
            </a:r>
            <a:endParaRPr sz="1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200+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тыс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п</a:t>
            </a:r>
            <a:r>
              <a:rPr sz="1100" b="1" spc="-75" dirty="0">
                <a:solidFill>
                  <a:srgbClr val="231F20"/>
                </a:solidFill>
                <a:latin typeface="Proxima Nova Semibold"/>
                <a:cs typeface="Proxima Nova Semibold"/>
              </a:rPr>
              <a:t>г</a:t>
            </a:r>
            <a:r>
              <a:rPr sz="11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. </a:t>
            </a:r>
            <a:r>
              <a:rPr sz="11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метров</a:t>
            </a:r>
            <a:endParaRPr sz="1100" dirty="0">
              <a:latin typeface="Proxima Nova Semibold"/>
              <a:cs typeface="Proxima Nova Semibold"/>
            </a:endParaRPr>
          </a:p>
          <a:p>
            <a:pPr marL="193040">
              <a:lnSpc>
                <a:spcPct val="100000"/>
              </a:lnSpc>
              <a:spcBef>
                <a:spcPts val="695"/>
              </a:spcBef>
            </a:pP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Золото</a:t>
            </a:r>
            <a:endParaRPr sz="1100" dirty="0">
              <a:latin typeface="Proxima Nova Light"/>
              <a:cs typeface="Proxima Nova Ligh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74669" y="6468386"/>
            <a:ext cx="66484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Виды </a:t>
            </a:r>
            <a:r>
              <a:rPr sz="900" b="0" dirty="0">
                <a:solidFill>
                  <a:srgbClr val="231F20"/>
                </a:solidFill>
                <a:latin typeface="Proxima Nova Light"/>
                <a:cs typeface="Proxima Nova Light"/>
              </a:rPr>
              <a:t>работ:</a:t>
            </a:r>
            <a:endParaRPr sz="900">
              <a:latin typeface="Proxima Nova Light"/>
              <a:cs typeface="Proxima Nova Ligh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11053" y="6449842"/>
            <a:ext cx="16668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231F20"/>
                </a:solidFill>
                <a:latin typeface="Proxima Nova Rg"/>
                <a:cs typeface="Proxima Nova Rg"/>
              </a:rPr>
              <a:t>DD</a:t>
            </a:r>
            <a:r>
              <a:rPr sz="1100" b="1" spc="-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Rg"/>
                <a:cs typeface="Proxima Nova Rg"/>
              </a:rPr>
              <a:t>Бурение;</a:t>
            </a:r>
            <a:r>
              <a:rPr sz="1100" b="1" spc="-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Rg"/>
                <a:cs typeface="Proxima Nova Rg"/>
              </a:rPr>
              <a:t>RC</a:t>
            </a:r>
            <a:r>
              <a:rPr sz="1100" b="1" spc="-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Rg"/>
                <a:cs typeface="Proxima Nova Rg"/>
              </a:rPr>
              <a:t>Бурение</a:t>
            </a:r>
            <a:endParaRPr sz="1100">
              <a:latin typeface="Proxima Nova Rg"/>
              <a:cs typeface="Proxima Nova Rg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9056" y="6451435"/>
            <a:ext cx="178204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Виды </a:t>
            </a:r>
            <a:r>
              <a:rPr sz="900" b="0" dirty="0">
                <a:solidFill>
                  <a:srgbClr val="231F20"/>
                </a:solidFill>
                <a:latin typeface="Proxima Nova Light"/>
                <a:cs typeface="Proxima Nova Light"/>
              </a:rPr>
              <a:t>работ:  </a:t>
            </a:r>
            <a:r>
              <a:rPr sz="900" b="0" spc="-2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Rg"/>
                <a:cs typeface="Proxima Nova Rg"/>
              </a:rPr>
              <a:t>RC</a:t>
            </a:r>
            <a:r>
              <a:rPr sz="1100" b="1" spc="-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Proxima Nova Rg"/>
                <a:cs typeface="Proxima Nova Rg"/>
              </a:rPr>
              <a:t>Бурение;</a:t>
            </a:r>
            <a:endParaRPr sz="1100" dirty="0">
              <a:latin typeface="Proxima Nova Rg"/>
              <a:cs typeface="Proxima Nova Rg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66786" y="6448260"/>
            <a:ext cx="16110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Виды </a:t>
            </a:r>
            <a:r>
              <a:rPr sz="900" b="0" dirty="0">
                <a:solidFill>
                  <a:srgbClr val="231F20"/>
                </a:solidFill>
                <a:latin typeface="Proxima Nova Light"/>
                <a:cs typeface="Proxima Nova Light"/>
              </a:rPr>
              <a:t>работ:  </a:t>
            </a:r>
            <a:r>
              <a:rPr sz="9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650" b="1" spc="-15" baseline="2525" dirty="0">
                <a:solidFill>
                  <a:srgbClr val="231F20"/>
                </a:solidFill>
                <a:latin typeface="Proxima Nova Rg"/>
                <a:cs typeface="Proxima Nova Rg"/>
              </a:rPr>
              <a:t>RC</a:t>
            </a:r>
            <a:r>
              <a:rPr sz="1650" b="1" spc="-7" baseline="2525" dirty="0">
                <a:solidFill>
                  <a:srgbClr val="231F20"/>
                </a:solidFill>
                <a:latin typeface="Proxima Nova Rg"/>
                <a:cs typeface="Proxima Nova Rg"/>
              </a:rPr>
              <a:t> </a:t>
            </a:r>
            <a:r>
              <a:rPr sz="1650" b="1" spc="-15" baseline="2525" dirty="0">
                <a:solidFill>
                  <a:srgbClr val="231F20"/>
                </a:solidFill>
                <a:latin typeface="Proxima Nova Rg"/>
                <a:cs typeface="Proxima Nova Rg"/>
              </a:rPr>
              <a:t>Бурение;</a:t>
            </a:r>
            <a:endParaRPr sz="1650" baseline="2525" dirty="0">
              <a:latin typeface="Proxima Nova Rg"/>
              <a:cs typeface="Proxima Nova Rg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37244" y="610290"/>
            <a:ext cx="8578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150" dirty="0">
                <a:solidFill>
                  <a:srgbClr val="12181F"/>
                </a:solidFill>
                <a:latin typeface="Proxima Nova Light"/>
                <a:cs typeface="Proxima Nova Light"/>
              </a:rPr>
              <a:t>Г</a:t>
            </a:r>
            <a:r>
              <a:rPr sz="1200" b="0" spc="5" dirty="0">
                <a:solidFill>
                  <a:srgbClr val="12181F"/>
                </a:solidFill>
                <a:latin typeface="Proxima Nova Light"/>
                <a:cs typeface="Proxima Nova Light"/>
              </a:rPr>
              <a:t>еография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793354" y="4151389"/>
            <a:ext cx="3479800" cy="2133600"/>
          </a:xfrm>
          <a:custGeom>
            <a:avLst/>
            <a:gdLst/>
            <a:ahLst/>
            <a:cxnLst/>
            <a:rect l="l" t="t" r="r" b="b"/>
            <a:pathLst>
              <a:path w="3479800" h="2133600">
                <a:moveTo>
                  <a:pt x="0" y="2133587"/>
                </a:moveTo>
                <a:lnTo>
                  <a:pt x="3479800" y="2133587"/>
                </a:lnTo>
                <a:lnTo>
                  <a:pt x="3479800" y="0"/>
                </a:lnTo>
                <a:lnTo>
                  <a:pt x="0" y="0"/>
                </a:lnTo>
                <a:lnTo>
                  <a:pt x="0" y="2133587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39854" y="4151389"/>
            <a:ext cx="3479800" cy="2133600"/>
          </a:xfrm>
          <a:custGeom>
            <a:avLst/>
            <a:gdLst/>
            <a:ahLst/>
            <a:cxnLst/>
            <a:rect l="l" t="t" r="r" b="b"/>
            <a:pathLst>
              <a:path w="3479800" h="2133600">
                <a:moveTo>
                  <a:pt x="0" y="2133587"/>
                </a:moveTo>
                <a:lnTo>
                  <a:pt x="3479800" y="2133587"/>
                </a:lnTo>
                <a:lnTo>
                  <a:pt x="3479800" y="0"/>
                </a:lnTo>
                <a:lnTo>
                  <a:pt x="0" y="0"/>
                </a:lnTo>
                <a:lnTo>
                  <a:pt x="0" y="2133587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39854" y="1751089"/>
            <a:ext cx="3479800" cy="2133600"/>
          </a:xfrm>
          <a:custGeom>
            <a:avLst/>
            <a:gdLst/>
            <a:ahLst/>
            <a:cxnLst/>
            <a:rect l="l" t="t" r="r" b="b"/>
            <a:pathLst>
              <a:path w="3479800" h="2133600">
                <a:moveTo>
                  <a:pt x="0" y="2133587"/>
                </a:moveTo>
                <a:lnTo>
                  <a:pt x="3479800" y="2133587"/>
                </a:lnTo>
                <a:lnTo>
                  <a:pt x="3479800" y="0"/>
                </a:lnTo>
                <a:lnTo>
                  <a:pt x="0" y="0"/>
                </a:lnTo>
                <a:lnTo>
                  <a:pt x="0" y="2133587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3354" y="1751089"/>
            <a:ext cx="3479800" cy="2133600"/>
          </a:xfrm>
          <a:custGeom>
            <a:avLst/>
            <a:gdLst/>
            <a:ahLst/>
            <a:cxnLst/>
            <a:rect l="l" t="t" r="r" b="b"/>
            <a:pathLst>
              <a:path w="3479800" h="2133600">
                <a:moveTo>
                  <a:pt x="0" y="2133587"/>
                </a:moveTo>
                <a:lnTo>
                  <a:pt x="3479800" y="2133587"/>
                </a:lnTo>
                <a:lnTo>
                  <a:pt x="3479800" y="0"/>
                </a:lnTo>
                <a:lnTo>
                  <a:pt x="0" y="0"/>
                </a:lnTo>
                <a:lnTo>
                  <a:pt x="0" y="2133587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67938" y="5945808"/>
            <a:ext cx="1424305" cy="1522095"/>
          </a:xfrm>
          <a:custGeom>
            <a:avLst/>
            <a:gdLst/>
            <a:ahLst/>
            <a:cxnLst/>
            <a:rect l="l" t="t" r="r" b="b"/>
            <a:pathLst>
              <a:path w="1424304" h="1522095">
                <a:moveTo>
                  <a:pt x="1424063" y="0"/>
                </a:moveTo>
                <a:lnTo>
                  <a:pt x="0" y="360821"/>
                </a:lnTo>
                <a:lnTo>
                  <a:pt x="0" y="1230556"/>
                </a:lnTo>
                <a:lnTo>
                  <a:pt x="429412" y="1521894"/>
                </a:lnTo>
                <a:lnTo>
                  <a:pt x="1424063" y="1258534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9591" y="6377747"/>
            <a:ext cx="1537970" cy="1182370"/>
          </a:xfrm>
          <a:custGeom>
            <a:avLst/>
            <a:gdLst/>
            <a:ahLst/>
            <a:cxnLst/>
            <a:rect l="l" t="t" r="r" b="b"/>
            <a:pathLst>
              <a:path w="1537970" h="1182370">
                <a:moveTo>
                  <a:pt x="0" y="887755"/>
                </a:moveTo>
                <a:lnTo>
                  <a:pt x="0" y="389623"/>
                </a:lnTo>
                <a:lnTo>
                  <a:pt x="1537690" y="0"/>
                </a:lnTo>
                <a:lnTo>
                  <a:pt x="1537690" y="1182309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9490" y="6837699"/>
            <a:ext cx="1543050" cy="722630"/>
          </a:xfrm>
          <a:custGeom>
            <a:avLst/>
            <a:gdLst/>
            <a:ahLst/>
            <a:cxnLst/>
            <a:rect l="l" t="t" r="r" b="b"/>
            <a:pathLst>
              <a:path w="1543050" h="722629">
                <a:moveTo>
                  <a:pt x="0" y="722356"/>
                </a:moveTo>
                <a:lnTo>
                  <a:pt x="0" y="390842"/>
                </a:lnTo>
                <a:lnTo>
                  <a:pt x="1542542" y="0"/>
                </a:lnTo>
                <a:lnTo>
                  <a:pt x="1538249" y="499833"/>
                </a:lnTo>
                <a:lnTo>
                  <a:pt x="673257" y="722356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8222" y="6431145"/>
            <a:ext cx="934085" cy="517525"/>
          </a:xfrm>
          <a:custGeom>
            <a:avLst/>
            <a:gdLst/>
            <a:ahLst/>
            <a:cxnLst/>
            <a:rect l="l" t="t" r="r" b="b"/>
            <a:pathLst>
              <a:path w="934084" h="517525">
                <a:moveTo>
                  <a:pt x="933780" y="0"/>
                </a:moveTo>
                <a:lnTo>
                  <a:pt x="0" y="242978"/>
                </a:lnTo>
                <a:lnTo>
                  <a:pt x="0" y="516930"/>
                </a:lnTo>
                <a:lnTo>
                  <a:pt x="933780" y="272891"/>
                </a:lnTo>
              </a:path>
            </a:pathLst>
          </a:custGeom>
          <a:ln w="1269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2517" y="6998075"/>
            <a:ext cx="1061720" cy="561975"/>
          </a:xfrm>
          <a:custGeom>
            <a:avLst/>
            <a:gdLst/>
            <a:ahLst/>
            <a:cxnLst/>
            <a:rect l="l" t="t" r="r" b="b"/>
            <a:pathLst>
              <a:path w="1061720" h="561975">
                <a:moveTo>
                  <a:pt x="0" y="268770"/>
                </a:moveTo>
                <a:lnTo>
                  <a:pt x="1061212" y="0"/>
                </a:lnTo>
                <a:lnTo>
                  <a:pt x="1061212" y="272313"/>
                </a:lnTo>
                <a:lnTo>
                  <a:pt x="4025" y="544626"/>
                </a:lnTo>
                <a:lnTo>
                  <a:pt x="4025" y="56198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64687" y="4390149"/>
            <a:ext cx="1427480" cy="1639570"/>
          </a:xfrm>
          <a:custGeom>
            <a:avLst/>
            <a:gdLst/>
            <a:ahLst/>
            <a:cxnLst/>
            <a:rect l="l" t="t" r="r" b="b"/>
            <a:pathLst>
              <a:path w="1427479" h="1639570">
                <a:moveTo>
                  <a:pt x="1427314" y="0"/>
                </a:moveTo>
                <a:lnTo>
                  <a:pt x="406" y="361403"/>
                </a:lnTo>
                <a:lnTo>
                  <a:pt x="406" y="872946"/>
                </a:lnTo>
                <a:lnTo>
                  <a:pt x="1063167" y="599007"/>
                </a:lnTo>
                <a:lnTo>
                  <a:pt x="1063167" y="869695"/>
                </a:lnTo>
                <a:lnTo>
                  <a:pt x="0" y="1150162"/>
                </a:lnTo>
                <a:lnTo>
                  <a:pt x="0" y="1639340"/>
                </a:lnTo>
                <a:lnTo>
                  <a:pt x="1427314" y="1277101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1432" y="4820953"/>
            <a:ext cx="1539875" cy="1668780"/>
          </a:xfrm>
          <a:custGeom>
            <a:avLst/>
            <a:gdLst/>
            <a:ahLst/>
            <a:cxnLst/>
            <a:rect l="l" t="t" r="r" b="b"/>
            <a:pathLst>
              <a:path w="1539875" h="1668779">
                <a:moveTo>
                  <a:pt x="0" y="1668373"/>
                </a:moveTo>
                <a:lnTo>
                  <a:pt x="0" y="389966"/>
                </a:lnTo>
                <a:lnTo>
                  <a:pt x="1539646" y="0"/>
                </a:lnTo>
                <a:lnTo>
                  <a:pt x="1539646" y="497585"/>
                </a:lnTo>
                <a:lnTo>
                  <a:pt x="479399" y="781316"/>
                </a:lnTo>
                <a:lnTo>
                  <a:pt x="479399" y="1045476"/>
                </a:lnTo>
                <a:lnTo>
                  <a:pt x="1536039" y="768273"/>
                </a:lnTo>
                <a:lnTo>
                  <a:pt x="1536039" y="1273759"/>
                </a:lnTo>
                <a:lnTo>
                  <a:pt x="0" y="1668373"/>
                </a:lnTo>
                <a:close/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02340" y="940337"/>
            <a:ext cx="173863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spc="-254" dirty="0">
                <a:solidFill>
                  <a:srgbClr val="FFFFFF"/>
                </a:solidFill>
                <a:latin typeface="Proxima Nova Rg"/>
                <a:cs typeface="Proxima Nova Rg"/>
              </a:rPr>
              <a:t>У</a:t>
            </a:r>
            <a:r>
              <a:rPr sz="4200" b="1" dirty="0">
                <a:solidFill>
                  <a:srgbClr val="FFFFFF"/>
                </a:solidFill>
                <a:latin typeface="Proxima Nova Rg"/>
                <a:cs typeface="Proxima Nova Rg"/>
              </a:rPr>
              <a:t>слуги</a:t>
            </a:r>
            <a:endParaRPr sz="4200">
              <a:latin typeface="Proxima Nova Rg"/>
              <a:cs typeface="Proxima Nova Rg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39854" y="1751089"/>
            <a:ext cx="3479800" cy="2133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3354" y="1751089"/>
            <a:ext cx="3479800" cy="213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22894" y="3355872"/>
            <a:ext cx="113728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solidFill>
                  <a:srgbClr val="FFFFFF"/>
                </a:solidFill>
                <a:latin typeface="Proxima Nova Rg"/>
                <a:cs typeface="Proxima Nova Rg"/>
              </a:rPr>
              <a:t>Бурение</a:t>
            </a:r>
            <a:endParaRPr sz="2200" dirty="0">
              <a:latin typeface="Proxima Nova Rg"/>
              <a:cs typeface="Proxima Nova Rg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27590" y="3422599"/>
            <a:ext cx="131445" cy="193040"/>
          </a:xfrm>
          <a:custGeom>
            <a:avLst/>
            <a:gdLst/>
            <a:ahLst/>
            <a:cxnLst/>
            <a:rect l="l" t="t" r="r" b="b"/>
            <a:pathLst>
              <a:path w="131445" h="193039">
                <a:moveTo>
                  <a:pt x="34582" y="0"/>
                </a:moveTo>
                <a:lnTo>
                  <a:pt x="1828" y="32753"/>
                </a:lnTo>
                <a:lnTo>
                  <a:pt x="63690" y="94627"/>
                </a:lnTo>
                <a:lnTo>
                  <a:pt x="0" y="158318"/>
                </a:lnTo>
                <a:lnTo>
                  <a:pt x="34582" y="192887"/>
                </a:lnTo>
                <a:lnTo>
                  <a:pt x="131025" y="96443"/>
                </a:lnTo>
                <a:lnTo>
                  <a:pt x="34582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82093" y="3355872"/>
            <a:ext cx="12420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235" dirty="0">
                <a:solidFill>
                  <a:srgbClr val="FFFFFF"/>
                </a:solidFill>
                <a:latin typeface="Proxima Nova Rg"/>
                <a:cs typeface="Proxima Nova Rg"/>
              </a:rPr>
              <a:t>Г</a:t>
            </a:r>
            <a:r>
              <a:rPr sz="2200" b="1" spc="-15" dirty="0">
                <a:solidFill>
                  <a:srgbClr val="FFFFFF"/>
                </a:solidFill>
                <a:latin typeface="Proxima Nova Rg"/>
                <a:cs typeface="Proxima Nova Rg"/>
              </a:rPr>
              <a:t>еология</a:t>
            </a:r>
            <a:endParaRPr sz="2200">
              <a:latin typeface="Proxima Nova Rg"/>
              <a:cs typeface="Proxima Nova Rg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92632" y="3422599"/>
            <a:ext cx="131445" cy="193040"/>
          </a:xfrm>
          <a:custGeom>
            <a:avLst/>
            <a:gdLst/>
            <a:ahLst/>
            <a:cxnLst/>
            <a:rect l="l" t="t" r="r" b="b"/>
            <a:pathLst>
              <a:path w="131445" h="193039">
                <a:moveTo>
                  <a:pt x="34569" y="0"/>
                </a:moveTo>
                <a:lnTo>
                  <a:pt x="1816" y="32753"/>
                </a:lnTo>
                <a:lnTo>
                  <a:pt x="63690" y="94627"/>
                </a:lnTo>
                <a:lnTo>
                  <a:pt x="0" y="158318"/>
                </a:lnTo>
                <a:lnTo>
                  <a:pt x="34569" y="192887"/>
                </a:lnTo>
                <a:lnTo>
                  <a:pt x="131013" y="96443"/>
                </a:lnTo>
                <a:lnTo>
                  <a:pt x="34569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3354" y="4151389"/>
            <a:ext cx="3479800" cy="2133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22894" y="5470422"/>
            <a:ext cx="2086610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610"/>
              </a:lnSpc>
            </a:pPr>
            <a:r>
              <a:rPr sz="2200" b="1" spc="-235" dirty="0">
                <a:solidFill>
                  <a:srgbClr val="FFFFFF"/>
                </a:solidFill>
                <a:latin typeface="Proxima Nova Rg"/>
                <a:cs typeface="Proxima Nova Rg"/>
              </a:rPr>
              <a:t>Г</a:t>
            </a:r>
            <a:r>
              <a:rPr sz="2200" b="1" spc="-15" dirty="0">
                <a:solidFill>
                  <a:srgbClr val="FFFFFF"/>
                </a:solidFill>
                <a:latin typeface="Proxima Nova Rg"/>
                <a:cs typeface="Proxima Nova Rg"/>
              </a:rPr>
              <a:t>еофизические исследования</a:t>
            </a:r>
            <a:endParaRPr sz="2200">
              <a:latin typeface="Proxima Nova Rg"/>
              <a:cs typeface="Proxima Nova Rg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21340" y="5860999"/>
            <a:ext cx="131445" cy="193040"/>
          </a:xfrm>
          <a:custGeom>
            <a:avLst/>
            <a:gdLst/>
            <a:ahLst/>
            <a:cxnLst/>
            <a:rect l="l" t="t" r="r" b="b"/>
            <a:pathLst>
              <a:path w="131445" h="193039">
                <a:moveTo>
                  <a:pt x="34582" y="0"/>
                </a:moveTo>
                <a:lnTo>
                  <a:pt x="1828" y="32753"/>
                </a:lnTo>
                <a:lnTo>
                  <a:pt x="63690" y="94627"/>
                </a:lnTo>
                <a:lnTo>
                  <a:pt x="0" y="158318"/>
                </a:lnTo>
                <a:lnTo>
                  <a:pt x="34582" y="192887"/>
                </a:lnTo>
                <a:lnTo>
                  <a:pt x="131025" y="96443"/>
                </a:lnTo>
                <a:lnTo>
                  <a:pt x="34582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39854" y="4151389"/>
            <a:ext cx="3479800" cy="2133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782093" y="5470422"/>
            <a:ext cx="2255520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610"/>
              </a:lnSpc>
            </a:pPr>
            <a:r>
              <a:rPr sz="2200" b="1" spc="-15" dirty="0">
                <a:solidFill>
                  <a:srgbClr val="FFFFFF"/>
                </a:solidFill>
                <a:latin typeface="Proxima Nova Rg"/>
                <a:cs typeface="Proxima Nova Rg"/>
              </a:rPr>
              <a:t>Строительство инфраструктуры</a:t>
            </a:r>
            <a:endParaRPr sz="2200">
              <a:latin typeface="Proxima Nova Rg"/>
              <a:cs typeface="Proxima Nova Rg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107565" y="5860999"/>
            <a:ext cx="131445" cy="193040"/>
          </a:xfrm>
          <a:custGeom>
            <a:avLst/>
            <a:gdLst/>
            <a:ahLst/>
            <a:cxnLst/>
            <a:rect l="l" t="t" r="r" b="b"/>
            <a:pathLst>
              <a:path w="131445" h="193039">
                <a:moveTo>
                  <a:pt x="34582" y="0"/>
                </a:moveTo>
                <a:lnTo>
                  <a:pt x="1816" y="32753"/>
                </a:lnTo>
                <a:lnTo>
                  <a:pt x="63690" y="94627"/>
                </a:lnTo>
                <a:lnTo>
                  <a:pt x="0" y="158318"/>
                </a:lnTo>
                <a:lnTo>
                  <a:pt x="34582" y="192887"/>
                </a:lnTo>
                <a:lnTo>
                  <a:pt x="131025" y="96443"/>
                </a:lnTo>
                <a:lnTo>
                  <a:pt x="34582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0793" y="3292284"/>
            <a:ext cx="1955800" cy="170815"/>
          </a:xfrm>
          <a:custGeom>
            <a:avLst/>
            <a:gdLst/>
            <a:ahLst/>
            <a:cxnLst/>
            <a:rect l="l" t="t" r="r" b="b"/>
            <a:pathLst>
              <a:path w="1955800" h="170814">
                <a:moveTo>
                  <a:pt x="1931123" y="0"/>
                </a:moveTo>
                <a:lnTo>
                  <a:pt x="14373" y="2304"/>
                </a:lnTo>
                <a:lnTo>
                  <a:pt x="4026" y="11294"/>
                </a:lnTo>
                <a:lnTo>
                  <a:pt x="0" y="24663"/>
                </a:lnTo>
                <a:lnTo>
                  <a:pt x="2307" y="156087"/>
                </a:lnTo>
                <a:lnTo>
                  <a:pt x="11297" y="166433"/>
                </a:lnTo>
                <a:lnTo>
                  <a:pt x="24663" y="170459"/>
                </a:lnTo>
                <a:lnTo>
                  <a:pt x="1931123" y="170459"/>
                </a:lnTo>
                <a:lnTo>
                  <a:pt x="1941434" y="168148"/>
                </a:lnTo>
                <a:lnTo>
                  <a:pt x="1951776" y="159155"/>
                </a:lnTo>
                <a:lnTo>
                  <a:pt x="1955800" y="145783"/>
                </a:lnTo>
                <a:lnTo>
                  <a:pt x="1955406" y="123355"/>
                </a:lnTo>
                <a:lnTo>
                  <a:pt x="47091" y="123355"/>
                </a:lnTo>
                <a:lnTo>
                  <a:pt x="47091" y="49339"/>
                </a:lnTo>
                <a:lnTo>
                  <a:pt x="1954106" y="49339"/>
                </a:lnTo>
                <a:lnTo>
                  <a:pt x="1953492" y="14366"/>
                </a:lnTo>
                <a:lnTo>
                  <a:pt x="1944499" y="4024"/>
                </a:lnTo>
                <a:lnTo>
                  <a:pt x="1931123" y="0"/>
                </a:lnTo>
                <a:close/>
              </a:path>
              <a:path w="1955800" h="170814">
                <a:moveTo>
                  <a:pt x="1954106" y="49339"/>
                </a:moveTo>
                <a:lnTo>
                  <a:pt x="1906447" y="49339"/>
                </a:lnTo>
                <a:lnTo>
                  <a:pt x="1906447" y="123355"/>
                </a:lnTo>
                <a:lnTo>
                  <a:pt x="1955406" y="123355"/>
                </a:lnTo>
                <a:lnTo>
                  <a:pt x="1954106" y="4933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60309" y="1506944"/>
            <a:ext cx="854710" cy="1424305"/>
          </a:xfrm>
          <a:custGeom>
            <a:avLst/>
            <a:gdLst/>
            <a:ahLst/>
            <a:cxnLst/>
            <a:rect l="l" t="t" r="r" b="b"/>
            <a:pathLst>
              <a:path w="854710" h="1424305">
                <a:moveTo>
                  <a:pt x="95335" y="287"/>
                </a:moveTo>
                <a:lnTo>
                  <a:pt x="50333" y="19788"/>
                </a:lnTo>
                <a:lnTo>
                  <a:pt x="37019" y="28617"/>
                </a:lnTo>
                <a:lnTo>
                  <a:pt x="26069" y="34458"/>
                </a:lnTo>
                <a:lnTo>
                  <a:pt x="13686" y="38285"/>
                </a:lnTo>
                <a:lnTo>
                  <a:pt x="3846" y="47714"/>
                </a:lnTo>
                <a:lnTo>
                  <a:pt x="0" y="60553"/>
                </a:lnTo>
                <a:lnTo>
                  <a:pt x="2307" y="1409869"/>
                </a:lnTo>
                <a:lnTo>
                  <a:pt x="11297" y="1420216"/>
                </a:lnTo>
                <a:lnTo>
                  <a:pt x="24663" y="1424241"/>
                </a:lnTo>
                <a:lnTo>
                  <a:pt x="829868" y="1424241"/>
                </a:lnTo>
                <a:lnTo>
                  <a:pt x="840165" y="1421933"/>
                </a:lnTo>
                <a:lnTo>
                  <a:pt x="850507" y="1412940"/>
                </a:lnTo>
                <a:lnTo>
                  <a:pt x="854532" y="1399565"/>
                </a:lnTo>
                <a:lnTo>
                  <a:pt x="854530" y="1377137"/>
                </a:lnTo>
                <a:lnTo>
                  <a:pt x="58305" y="1377137"/>
                </a:lnTo>
                <a:lnTo>
                  <a:pt x="58620" y="78340"/>
                </a:lnTo>
                <a:lnTo>
                  <a:pt x="67706" y="73094"/>
                </a:lnTo>
                <a:lnTo>
                  <a:pt x="77994" y="66212"/>
                </a:lnTo>
                <a:lnTo>
                  <a:pt x="90652" y="57525"/>
                </a:lnTo>
                <a:lnTo>
                  <a:pt x="102247" y="51921"/>
                </a:lnTo>
                <a:lnTo>
                  <a:pt x="114631" y="50163"/>
                </a:lnTo>
                <a:lnTo>
                  <a:pt x="430250" y="50163"/>
                </a:lnTo>
                <a:lnTo>
                  <a:pt x="433076" y="49341"/>
                </a:lnTo>
                <a:lnTo>
                  <a:pt x="850884" y="49341"/>
                </a:lnTo>
                <a:lnTo>
                  <a:pt x="850513" y="48385"/>
                </a:lnTo>
                <a:lnTo>
                  <a:pt x="840298" y="40084"/>
                </a:lnTo>
                <a:lnTo>
                  <a:pt x="825740" y="35890"/>
                </a:lnTo>
                <a:lnTo>
                  <a:pt x="504624" y="35890"/>
                </a:lnTo>
                <a:lnTo>
                  <a:pt x="342315" y="35857"/>
                </a:lnTo>
                <a:lnTo>
                  <a:pt x="340848" y="35406"/>
                </a:lnTo>
                <a:lnTo>
                  <a:pt x="178150" y="35406"/>
                </a:lnTo>
                <a:lnTo>
                  <a:pt x="166747" y="30408"/>
                </a:lnTo>
                <a:lnTo>
                  <a:pt x="154668" y="22370"/>
                </a:lnTo>
                <a:lnTo>
                  <a:pt x="144947" y="15747"/>
                </a:lnTo>
                <a:lnTo>
                  <a:pt x="134420" y="9678"/>
                </a:lnTo>
                <a:lnTo>
                  <a:pt x="122819" y="4712"/>
                </a:lnTo>
                <a:lnTo>
                  <a:pt x="109846" y="1396"/>
                </a:lnTo>
                <a:lnTo>
                  <a:pt x="95335" y="287"/>
                </a:lnTo>
                <a:close/>
              </a:path>
              <a:path w="854710" h="1424305">
                <a:moveTo>
                  <a:pt x="851335" y="50505"/>
                </a:moveTo>
                <a:lnTo>
                  <a:pt x="761586" y="50505"/>
                </a:lnTo>
                <a:lnTo>
                  <a:pt x="772697" y="56171"/>
                </a:lnTo>
                <a:lnTo>
                  <a:pt x="785530" y="65345"/>
                </a:lnTo>
                <a:lnTo>
                  <a:pt x="795932" y="72474"/>
                </a:lnTo>
                <a:lnTo>
                  <a:pt x="807440" y="78498"/>
                </a:lnTo>
                <a:lnTo>
                  <a:pt x="807440" y="1377137"/>
                </a:lnTo>
                <a:lnTo>
                  <a:pt x="854530" y="1377137"/>
                </a:lnTo>
                <a:lnTo>
                  <a:pt x="854428" y="58481"/>
                </a:lnTo>
                <a:lnTo>
                  <a:pt x="851335" y="50505"/>
                </a:lnTo>
                <a:close/>
              </a:path>
              <a:path w="854710" h="1424305">
                <a:moveTo>
                  <a:pt x="425954" y="51413"/>
                </a:moveTo>
                <a:lnTo>
                  <a:pt x="279404" y="51413"/>
                </a:lnTo>
                <a:lnTo>
                  <a:pt x="290577" y="57545"/>
                </a:lnTo>
                <a:lnTo>
                  <a:pt x="304612" y="67203"/>
                </a:lnTo>
                <a:lnTo>
                  <a:pt x="315547" y="74057"/>
                </a:lnTo>
                <a:lnTo>
                  <a:pt x="327136" y="79805"/>
                </a:lnTo>
                <a:lnTo>
                  <a:pt x="339347" y="83744"/>
                </a:lnTo>
                <a:lnTo>
                  <a:pt x="352326" y="85229"/>
                </a:lnTo>
                <a:lnTo>
                  <a:pt x="364158" y="83915"/>
                </a:lnTo>
                <a:lnTo>
                  <a:pt x="375672" y="80313"/>
                </a:lnTo>
                <a:lnTo>
                  <a:pt x="387083" y="74803"/>
                </a:lnTo>
                <a:lnTo>
                  <a:pt x="398602" y="67764"/>
                </a:lnTo>
                <a:lnTo>
                  <a:pt x="410442" y="59575"/>
                </a:lnTo>
                <a:lnTo>
                  <a:pt x="422578" y="52395"/>
                </a:lnTo>
                <a:lnTo>
                  <a:pt x="425954" y="51413"/>
                </a:lnTo>
                <a:close/>
              </a:path>
              <a:path w="854710" h="1424305">
                <a:moveTo>
                  <a:pt x="850884" y="49341"/>
                </a:moveTo>
                <a:lnTo>
                  <a:pt x="433076" y="49341"/>
                </a:lnTo>
                <a:lnTo>
                  <a:pt x="441302" y="51601"/>
                </a:lnTo>
                <a:lnTo>
                  <a:pt x="452507" y="57834"/>
                </a:lnTo>
                <a:lnTo>
                  <a:pt x="489162" y="79949"/>
                </a:lnTo>
                <a:lnTo>
                  <a:pt x="514769" y="85217"/>
                </a:lnTo>
                <a:lnTo>
                  <a:pt x="526396" y="83744"/>
                </a:lnTo>
                <a:lnTo>
                  <a:pt x="537770" y="80049"/>
                </a:lnTo>
                <a:lnTo>
                  <a:pt x="549133" y="74468"/>
                </a:lnTo>
                <a:lnTo>
                  <a:pt x="560728" y="67337"/>
                </a:lnTo>
                <a:lnTo>
                  <a:pt x="572796" y="58991"/>
                </a:lnTo>
                <a:lnTo>
                  <a:pt x="584735" y="52216"/>
                </a:lnTo>
                <a:lnTo>
                  <a:pt x="595771" y="49429"/>
                </a:lnTo>
                <a:lnTo>
                  <a:pt x="850918" y="49429"/>
                </a:lnTo>
                <a:close/>
              </a:path>
              <a:path w="854710" h="1424305">
                <a:moveTo>
                  <a:pt x="850918" y="49429"/>
                </a:moveTo>
                <a:lnTo>
                  <a:pt x="595771" y="49429"/>
                </a:lnTo>
                <a:lnTo>
                  <a:pt x="604076" y="52216"/>
                </a:lnTo>
                <a:lnTo>
                  <a:pt x="615371" y="58723"/>
                </a:lnTo>
                <a:lnTo>
                  <a:pt x="652379" y="80356"/>
                </a:lnTo>
                <a:lnTo>
                  <a:pt x="679276" y="85069"/>
                </a:lnTo>
                <a:lnTo>
                  <a:pt x="690275" y="83126"/>
                </a:lnTo>
                <a:lnTo>
                  <a:pt x="701253" y="79146"/>
                </a:lnTo>
                <a:lnTo>
                  <a:pt x="712532" y="73344"/>
                </a:lnTo>
                <a:lnTo>
                  <a:pt x="724436" y="65935"/>
                </a:lnTo>
                <a:lnTo>
                  <a:pt x="737286" y="57134"/>
                </a:lnTo>
                <a:lnTo>
                  <a:pt x="748832" y="51895"/>
                </a:lnTo>
                <a:lnTo>
                  <a:pt x="761586" y="50505"/>
                </a:lnTo>
                <a:lnTo>
                  <a:pt x="851335" y="50505"/>
                </a:lnTo>
                <a:lnTo>
                  <a:pt x="850918" y="49429"/>
                </a:lnTo>
                <a:close/>
              </a:path>
              <a:path w="854710" h="1424305">
                <a:moveTo>
                  <a:pt x="430250" y="50163"/>
                </a:moveTo>
                <a:lnTo>
                  <a:pt x="114631" y="50163"/>
                </a:lnTo>
                <a:lnTo>
                  <a:pt x="125874" y="55479"/>
                </a:lnTo>
                <a:lnTo>
                  <a:pt x="147971" y="70320"/>
                </a:lnTo>
                <a:lnTo>
                  <a:pt x="158399" y="76079"/>
                </a:lnTo>
                <a:lnTo>
                  <a:pt x="170061" y="80731"/>
                </a:lnTo>
                <a:lnTo>
                  <a:pt x="183292" y="83767"/>
                </a:lnTo>
                <a:lnTo>
                  <a:pt x="198431" y="84680"/>
                </a:lnTo>
                <a:lnTo>
                  <a:pt x="210896" y="81626"/>
                </a:lnTo>
                <a:lnTo>
                  <a:pt x="222736" y="76492"/>
                </a:lnTo>
                <a:lnTo>
                  <a:pt x="233957" y="69966"/>
                </a:lnTo>
                <a:lnTo>
                  <a:pt x="244565" y="62733"/>
                </a:lnTo>
                <a:lnTo>
                  <a:pt x="254309" y="56357"/>
                </a:lnTo>
                <a:lnTo>
                  <a:pt x="265827" y="51938"/>
                </a:lnTo>
                <a:lnTo>
                  <a:pt x="279404" y="51413"/>
                </a:lnTo>
                <a:lnTo>
                  <a:pt x="425954" y="51413"/>
                </a:lnTo>
                <a:lnTo>
                  <a:pt x="430250" y="50163"/>
                </a:lnTo>
                <a:close/>
              </a:path>
              <a:path w="854710" h="1424305">
                <a:moveTo>
                  <a:pt x="585345" y="0"/>
                </a:moveTo>
                <a:lnTo>
                  <a:pt x="539011" y="17399"/>
                </a:lnTo>
                <a:lnTo>
                  <a:pt x="527210" y="25561"/>
                </a:lnTo>
                <a:lnTo>
                  <a:pt x="515047" y="32803"/>
                </a:lnTo>
                <a:lnTo>
                  <a:pt x="504624" y="35890"/>
                </a:lnTo>
                <a:lnTo>
                  <a:pt x="825740" y="35890"/>
                </a:lnTo>
                <a:lnTo>
                  <a:pt x="822917" y="35076"/>
                </a:lnTo>
                <a:lnTo>
                  <a:pt x="820311" y="33847"/>
                </a:lnTo>
                <a:lnTo>
                  <a:pt x="658187" y="33847"/>
                </a:lnTo>
                <a:lnTo>
                  <a:pt x="647018" y="27732"/>
                </a:lnTo>
                <a:lnTo>
                  <a:pt x="633007" y="18097"/>
                </a:lnTo>
                <a:lnTo>
                  <a:pt x="622058" y="11220"/>
                </a:lnTo>
                <a:lnTo>
                  <a:pt x="610465" y="5449"/>
                </a:lnTo>
                <a:lnTo>
                  <a:pt x="598229" y="1477"/>
                </a:lnTo>
                <a:lnTo>
                  <a:pt x="585345" y="0"/>
                </a:lnTo>
                <a:close/>
              </a:path>
              <a:path w="854710" h="1424305">
                <a:moveTo>
                  <a:pt x="423191" y="4"/>
                </a:moveTo>
                <a:lnTo>
                  <a:pt x="377092" y="17693"/>
                </a:lnTo>
                <a:lnTo>
                  <a:pt x="365128" y="25968"/>
                </a:lnTo>
                <a:lnTo>
                  <a:pt x="353099" y="32934"/>
                </a:lnTo>
                <a:lnTo>
                  <a:pt x="342315" y="35857"/>
                </a:lnTo>
                <a:lnTo>
                  <a:pt x="504499" y="35857"/>
                </a:lnTo>
                <a:lnTo>
                  <a:pt x="496402" y="33714"/>
                </a:lnTo>
                <a:lnTo>
                  <a:pt x="485212" y="27527"/>
                </a:lnTo>
                <a:lnTo>
                  <a:pt x="471070" y="17793"/>
                </a:lnTo>
                <a:lnTo>
                  <a:pt x="460180" y="11016"/>
                </a:lnTo>
                <a:lnTo>
                  <a:pt x="448599" y="5344"/>
                </a:lnTo>
                <a:lnTo>
                  <a:pt x="436283" y="1450"/>
                </a:lnTo>
                <a:lnTo>
                  <a:pt x="423191" y="4"/>
                </a:lnTo>
                <a:close/>
              </a:path>
              <a:path w="854710" h="1424305">
                <a:moveTo>
                  <a:pt x="259706" y="66"/>
                </a:moveTo>
                <a:lnTo>
                  <a:pt x="214206" y="18605"/>
                </a:lnTo>
                <a:lnTo>
                  <a:pt x="201746" y="27198"/>
                </a:lnTo>
                <a:lnTo>
                  <a:pt x="190054" y="33235"/>
                </a:lnTo>
                <a:lnTo>
                  <a:pt x="178150" y="35406"/>
                </a:lnTo>
                <a:lnTo>
                  <a:pt x="340848" y="35406"/>
                </a:lnTo>
                <a:lnTo>
                  <a:pt x="334074" y="33326"/>
                </a:lnTo>
                <a:lnTo>
                  <a:pt x="322807" y="26934"/>
                </a:lnTo>
                <a:lnTo>
                  <a:pt x="308270" y="16923"/>
                </a:lnTo>
                <a:lnTo>
                  <a:pt x="297554" y="10440"/>
                </a:lnTo>
                <a:lnTo>
                  <a:pt x="285974" y="5056"/>
                </a:lnTo>
                <a:lnTo>
                  <a:pt x="273419" y="1396"/>
                </a:lnTo>
                <a:lnTo>
                  <a:pt x="259706" y="66"/>
                </a:lnTo>
                <a:close/>
              </a:path>
              <a:path w="854710" h="1424305">
                <a:moveTo>
                  <a:pt x="739147" y="539"/>
                </a:moveTo>
                <a:lnTo>
                  <a:pt x="726666" y="3585"/>
                </a:lnTo>
                <a:lnTo>
                  <a:pt x="714817" y="8715"/>
                </a:lnTo>
                <a:lnTo>
                  <a:pt x="703600" y="15236"/>
                </a:lnTo>
                <a:lnTo>
                  <a:pt x="693011" y="22457"/>
                </a:lnTo>
                <a:lnTo>
                  <a:pt x="683251" y="28851"/>
                </a:lnTo>
                <a:lnTo>
                  <a:pt x="671733" y="33294"/>
                </a:lnTo>
                <a:lnTo>
                  <a:pt x="658187" y="33847"/>
                </a:lnTo>
                <a:lnTo>
                  <a:pt x="820311" y="33847"/>
                </a:lnTo>
                <a:lnTo>
                  <a:pt x="811670" y="29769"/>
                </a:lnTo>
                <a:lnTo>
                  <a:pt x="789588" y="14932"/>
                </a:lnTo>
                <a:lnTo>
                  <a:pt x="779160" y="9164"/>
                </a:lnTo>
                <a:lnTo>
                  <a:pt x="767500" y="4503"/>
                </a:lnTo>
                <a:lnTo>
                  <a:pt x="754274" y="1459"/>
                </a:lnTo>
                <a:lnTo>
                  <a:pt x="739147" y="53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65502" y="1511450"/>
            <a:ext cx="168275" cy="1830705"/>
          </a:xfrm>
          <a:custGeom>
            <a:avLst/>
            <a:gdLst/>
            <a:ahLst/>
            <a:cxnLst/>
            <a:rect l="l" t="t" r="r" b="b"/>
            <a:pathLst>
              <a:path w="168275" h="1830704">
                <a:moveTo>
                  <a:pt x="81404" y="0"/>
                </a:moveTo>
                <a:lnTo>
                  <a:pt x="67987" y="2204"/>
                </a:lnTo>
                <a:lnTo>
                  <a:pt x="56315" y="7320"/>
                </a:lnTo>
                <a:lnTo>
                  <a:pt x="45805" y="14377"/>
                </a:lnTo>
                <a:lnTo>
                  <a:pt x="35877" y="22405"/>
                </a:lnTo>
                <a:lnTo>
                  <a:pt x="31394" y="24640"/>
                </a:lnTo>
                <a:lnTo>
                  <a:pt x="22428" y="33619"/>
                </a:lnTo>
                <a:lnTo>
                  <a:pt x="15055" y="34416"/>
                </a:lnTo>
                <a:lnTo>
                  <a:pt x="4265" y="42722"/>
                </a:lnTo>
                <a:lnTo>
                  <a:pt x="0" y="56047"/>
                </a:lnTo>
                <a:lnTo>
                  <a:pt x="2307" y="1815802"/>
                </a:lnTo>
                <a:lnTo>
                  <a:pt x="11297" y="1826148"/>
                </a:lnTo>
                <a:lnTo>
                  <a:pt x="24663" y="1830173"/>
                </a:lnTo>
                <a:lnTo>
                  <a:pt x="145783" y="1830173"/>
                </a:lnTo>
                <a:lnTo>
                  <a:pt x="155118" y="1828348"/>
                </a:lnTo>
                <a:lnTo>
                  <a:pt x="165607" y="1820377"/>
                </a:lnTo>
                <a:lnTo>
                  <a:pt x="168211" y="1809980"/>
                </a:lnTo>
                <a:lnTo>
                  <a:pt x="168189" y="1783069"/>
                </a:lnTo>
                <a:lnTo>
                  <a:pt x="49339" y="1783069"/>
                </a:lnTo>
                <a:lnTo>
                  <a:pt x="49524" y="71651"/>
                </a:lnTo>
                <a:lnTo>
                  <a:pt x="60338" y="63838"/>
                </a:lnTo>
                <a:lnTo>
                  <a:pt x="69532" y="56047"/>
                </a:lnTo>
                <a:lnTo>
                  <a:pt x="76250" y="53799"/>
                </a:lnTo>
                <a:lnTo>
                  <a:pt x="82981" y="44833"/>
                </a:lnTo>
                <a:lnTo>
                  <a:pt x="163720" y="44833"/>
                </a:lnTo>
                <a:lnTo>
                  <a:pt x="158964" y="38005"/>
                </a:lnTo>
                <a:lnTo>
                  <a:pt x="145783" y="33619"/>
                </a:lnTo>
                <a:lnTo>
                  <a:pt x="143548" y="33619"/>
                </a:lnTo>
                <a:lnTo>
                  <a:pt x="134569" y="26888"/>
                </a:lnTo>
                <a:lnTo>
                  <a:pt x="127968" y="20959"/>
                </a:lnTo>
                <a:lnTo>
                  <a:pt x="118203" y="13924"/>
                </a:lnTo>
                <a:lnTo>
                  <a:pt x="107631" y="7131"/>
                </a:lnTo>
                <a:lnTo>
                  <a:pt x="95586" y="2013"/>
                </a:lnTo>
                <a:lnTo>
                  <a:pt x="81404" y="0"/>
                </a:lnTo>
                <a:close/>
              </a:path>
              <a:path w="168275" h="1830704">
                <a:moveTo>
                  <a:pt x="163720" y="44833"/>
                </a:moveTo>
                <a:lnTo>
                  <a:pt x="87464" y="44833"/>
                </a:lnTo>
                <a:lnTo>
                  <a:pt x="96443" y="51564"/>
                </a:lnTo>
                <a:lnTo>
                  <a:pt x="103266" y="58380"/>
                </a:lnTo>
                <a:lnTo>
                  <a:pt x="112579" y="66916"/>
                </a:lnTo>
                <a:lnTo>
                  <a:pt x="123355" y="73992"/>
                </a:lnTo>
                <a:lnTo>
                  <a:pt x="123355" y="1783069"/>
                </a:lnTo>
                <a:lnTo>
                  <a:pt x="168189" y="1783069"/>
                </a:lnTo>
                <a:lnTo>
                  <a:pt x="166747" y="49178"/>
                </a:lnTo>
                <a:lnTo>
                  <a:pt x="163720" y="44833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9187" y="1511450"/>
            <a:ext cx="168275" cy="1830705"/>
          </a:xfrm>
          <a:custGeom>
            <a:avLst/>
            <a:gdLst/>
            <a:ahLst/>
            <a:cxnLst/>
            <a:rect l="l" t="t" r="r" b="b"/>
            <a:pathLst>
              <a:path w="168275" h="1830704">
                <a:moveTo>
                  <a:pt x="81404" y="0"/>
                </a:moveTo>
                <a:lnTo>
                  <a:pt x="67987" y="2204"/>
                </a:lnTo>
                <a:lnTo>
                  <a:pt x="56315" y="7320"/>
                </a:lnTo>
                <a:lnTo>
                  <a:pt x="45805" y="14377"/>
                </a:lnTo>
                <a:lnTo>
                  <a:pt x="35877" y="22405"/>
                </a:lnTo>
                <a:lnTo>
                  <a:pt x="31394" y="24640"/>
                </a:lnTo>
                <a:lnTo>
                  <a:pt x="22428" y="33619"/>
                </a:lnTo>
                <a:lnTo>
                  <a:pt x="15055" y="34416"/>
                </a:lnTo>
                <a:lnTo>
                  <a:pt x="4265" y="42722"/>
                </a:lnTo>
                <a:lnTo>
                  <a:pt x="0" y="56047"/>
                </a:lnTo>
                <a:lnTo>
                  <a:pt x="2307" y="1815802"/>
                </a:lnTo>
                <a:lnTo>
                  <a:pt x="11297" y="1826148"/>
                </a:lnTo>
                <a:lnTo>
                  <a:pt x="24663" y="1830173"/>
                </a:lnTo>
                <a:lnTo>
                  <a:pt x="145783" y="1830173"/>
                </a:lnTo>
                <a:lnTo>
                  <a:pt x="155118" y="1828348"/>
                </a:lnTo>
                <a:lnTo>
                  <a:pt x="165607" y="1820377"/>
                </a:lnTo>
                <a:lnTo>
                  <a:pt x="168211" y="1809980"/>
                </a:lnTo>
                <a:lnTo>
                  <a:pt x="168189" y="1783069"/>
                </a:lnTo>
                <a:lnTo>
                  <a:pt x="49339" y="1783069"/>
                </a:lnTo>
                <a:lnTo>
                  <a:pt x="49514" y="71656"/>
                </a:lnTo>
                <a:lnTo>
                  <a:pt x="60332" y="63841"/>
                </a:lnTo>
                <a:lnTo>
                  <a:pt x="69519" y="56047"/>
                </a:lnTo>
                <a:lnTo>
                  <a:pt x="76250" y="53799"/>
                </a:lnTo>
                <a:lnTo>
                  <a:pt x="82981" y="44833"/>
                </a:lnTo>
                <a:lnTo>
                  <a:pt x="163720" y="44833"/>
                </a:lnTo>
                <a:lnTo>
                  <a:pt x="158964" y="38005"/>
                </a:lnTo>
                <a:lnTo>
                  <a:pt x="145783" y="33619"/>
                </a:lnTo>
                <a:lnTo>
                  <a:pt x="143535" y="33619"/>
                </a:lnTo>
                <a:lnTo>
                  <a:pt x="134569" y="26888"/>
                </a:lnTo>
                <a:lnTo>
                  <a:pt x="127968" y="20959"/>
                </a:lnTo>
                <a:lnTo>
                  <a:pt x="118201" y="13924"/>
                </a:lnTo>
                <a:lnTo>
                  <a:pt x="107626" y="7131"/>
                </a:lnTo>
                <a:lnTo>
                  <a:pt x="95581" y="2013"/>
                </a:lnTo>
                <a:lnTo>
                  <a:pt x="81404" y="0"/>
                </a:lnTo>
                <a:close/>
              </a:path>
              <a:path w="168275" h="1830704">
                <a:moveTo>
                  <a:pt x="163720" y="44833"/>
                </a:moveTo>
                <a:lnTo>
                  <a:pt x="87464" y="44833"/>
                </a:lnTo>
                <a:lnTo>
                  <a:pt x="96443" y="51564"/>
                </a:lnTo>
                <a:lnTo>
                  <a:pt x="103266" y="58380"/>
                </a:lnTo>
                <a:lnTo>
                  <a:pt x="112574" y="66916"/>
                </a:lnTo>
                <a:lnTo>
                  <a:pt x="123355" y="73992"/>
                </a:lnTo>
                <a:lnTo>
                  <a:pt x="123355" y="1783069"/>
                </a:lnTo>
                <a:lnTo>
                  <a:pt x="168189" y="1783069"/>
                </a:lnTo>
                <a:lnTo>
                  <a:pt x="166747" y="49178"/>
                </a:lnTo>
                <a:lnTo>
                  <a:pt x="163720" y="44833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3102" y="2054212"/>
            <a:ext cx="291465" cy="49530"/>
          </a:xfrm>
          <a:custGeom>
            <a:avLst/>
            <a:gdLst/>
            <a:ahLst/>
            <a:cxnLst/>
            <a:rect l="l" t="t" r="r" b="b"/>
            <a:pathLst>
              <a:path w="291465" h="49530">
                <a:moveTo>
                  <a:pt x="269078" y="0"/>
                </a:moveTo>
                <a:lnTo>
                  <a:pt x="16973" y="637"/>
                </a:lnTo>
                <a:lnTo>
                  <a:pt x="7290" y="6173"/>
                </a:lnTo>
                <a:lnTo>
                  <a:pt x="1095" y="17553"/>
                </a:lnTo>
                <a:lnTo>
                  <a:pt x="0" y="34967"/>
                </a:lnTo>
                <a:lnTo>
                  <a:pt x="8989" y="45314"/>
                </a:lnTo>
                <a:lnTo>
                  <a:pt x="22355" y="49339"/>
                </a:lnTo>
                <a:lnTo>
                  <a:pt x="269078" y="49339"/>
                </a:lnTo>
                <a:lnTo>
                  <a:pt x="274473" y="48700"/>
                </a:lnTo>
                <a:lnTo>
                  <a:pt x="284158" y="43161"/>
                </a:lnTo>
                <a:lnTo>
                  <a:pt x="290352" y="31780"/>
                </a:lnTo>
                <a:lnTo>
                  <a:pt x="291446" y="14366"/>
                </a:lnTo>
                <a:lnTo>
                  <a:pt x="282453" y="4024"/>
                </a:lnTo>
                <a:lnTo>
                  <a:pt x="26907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3102" y="2289708"/>
            <a:ext cx="291465" cy="49530"/>
          </a:xfrm>
          <a:custGeom>
            <a:avLst/>
            <a:gdLst/>
            <a:ahLst/>
            <a:cxnLst/>
            <a:rect l="l" t="t" r="r" b="b"/>
            <a:pathLst>
              <a:path w="291465" h="49530">
                <a:moveTo>
                  <a:pt x="269078" y="0"/>
                </a:moveTo>
                <a:lnTo>
                  <a:pt x="16973" y="637"/>
                </a:lnTo>
                <a:lnTo>
                  <a:pt x="7290" y="6173"/>
                </a:lnTo>
                <a:lnTo>
                  <a:pt x="1095" y="17553"/>
                </a:lnTo>
                <a:lnTo>
                  <a:pt x="0" y="34967"/>
                </a:lnTo>
                <a:lnTo>
                  <a:pt x="8989" y="45314"/>
                </a:lnTo>
                <a:lnTo>
                  <a:pt x="22355" y="49339"/>
                </a:lnTo>
                <a:lnTo>
                  <a:pt x="269078" y="49339"/>
                </a:lnTo>
                <a:lnTo>
                  <a:pt x="274473" y="48700"/>
                </a:lnTo>
                <a:lnTo>
                  <a:pt x="284158" y="43161"/>
                </a:lnTo>
                <a:lnTo>
                  <a:pt x="290352" y="31780"/>
                </a:lnTo>
                <a:lnTo>
                  <a:pt x="291446" y="14366"/>
                </a:lnTo>
                <a:lnTo>
                  <a:pt x="282453" y="4024"/>
                </a:lnTo>
                <a:lnTo>
                  <a:pt x="26907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3102" y="2527465"/>
            <a:ext cx="291465" cy="49530"/>
          </a:xfrm>
          <a:custGeom>
            <a:avLst/>
            <a:gdLst/>
            <a:ahLst/>
            <a:cxnLst/>
            <a:rect l="l" t="t" r="r" b="b"/>
            <a:pathLst>
              <a:path w="291465" h="49530">
                <a:moveTo>
                  <a:pt x="269078" y="0"/>
                </a:moveTo>
                <a:lnTo>
                  <a:pt x="16973" y="637"/>
                </a:lnTo>
                <a:lnTo>
                  <a:pt x="7290" y="6173"/>
                </a:lnTo>
                <a:lnTo>
                  <a:pt x="1095" y="17553"/>
                </a:lnTo>
                <a:lnTo>
                  <a:pt x="0" y="34967"/>
                </a:lnTo>
                <a:lnTo>
                  <a:pt x="8989" y="45314"/>
                </a:lnTo>
                <a:lnTo>
                  <a:pt x="22355" y="49339"/>
                </a:lnTo>
                <a:lnTo>
                  <a:pt x="269078" y="49339"/>
                </a:lnTo>
                <a:lnTo>
                  <a:pt x="274473" y="48700"/>
                </a:lnTo>
                <a:lnTo>
                  <a:pt x="284158" y="43161"/>
                </a:lnTo>
                <a:lnTo>
                  <a:pt x="290352" y="31780"/>
                </a:lnTo>
                <a:lnTo>
                  <a:pt x="291446" y="14366"/>
                </a:lnTo>
                <a:lnTo>
                  <a:pt x="282453" y="4024"/>
                </a:lnTo>
                <a:lnTo>
                  <a:pt x="26907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3102" y="2762961"/>
            <a:ext cx="291465" cy="49530"/>
          </a:xfrm>
          <a:custGeom>
            <a:avLst/>
            <a:gdLst/>
            <a:ahLst/>
            <a:cxnLst/>
            <a:rect l="l" t="t" r="r" b="b"/>
            <a:pathLst>
              <a:path w="291465" h="49530">
                <a:moveTo>
                  <a:pt x="269078" y="0"/>
                </a:moveTo>
                <a:lnTo>
                  <a:pt x="16973" y="637"/>
                </a:lnTo>
                <a:lnTo>
                  <a:pt x="7290" y="6173"/>
                </a:lnTo>
                <a:lnTo>
                  <a:pt x="1095" y="17553"/>
                </a:lnTo>
                <a:lnTo>
                  <a:pt x="0" y="34967"/>
                </a:lnTo>
                <a:lnTo>
                  <a:pt x="8989" y="45314"/>
                </a:lnTo>
                <a:lnTo>
                  <a:pt x="22355" y="49339"/>
                </a:lnTo>
                <a:lnTo>
                  <a:pt x="269078" y="49339"/>
                </a:lnTo>
                <a:lnTo>
                  <a:pt x="274473" y="48700"/>
                </a:lnTo>
                <a:lnTo>
                  <a:pt x="284158" y="43161"/>
                </a:lnTo>
                <a:lnTo>
                  <a:pt x="290352" y="31780"/>
                </a:lnTo>
                <a:lnTo>
                  <a:pt x="291446" y="14366"/>
                </a:lnTo>
                <a:lnTo>
                  <a:pt x="282453" y="4024"/>
                </a:lnTo>
                <a:lnTo>
                  <a:pt x="26907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1604" y="2173084"/>
            <a:ext cx="213360" cy="49530"/>
          </a:xfrm>
          <a:custGeom>
            <a:avLst/>
            <a:gdLst/>
            <a:ahLst/>
            <a:cxnLst/>
            <a:rect l="l" t="t" r="r" b="b"/>
            <a:pathLst>
              <a:path w="213359" h="49530">
                <a:moveTo>
                  <a:pt x="190576" y="0"/>
                </a:moveTo>
                <a:lnTo>
                  <a:pt x="16967" y="639"/>
                </a:lnTo>
                <a:lnTo>
                  <a:pt x="7284" y="6179"/>
                </a:lnTo>
                <a:lnTo>
                  <a:pt x="1092" y="17561"/>
                </a:lnTo>
                <a:lnTo>
                  <a:pt x="0" y="34974"/>
                </a:lnTo>
                <a:lnTo>
                  <a:pt x="8992" y="45316"/>
                </a:lnTo>
                <a:lnTo>
                  <a:pt x="22365" y="49339"/>
                </a:lnTo>
                <a:lnTo>
                  <a:pt x="190576" y="49339"/>
                </a:lnTo>
                <a:lnTo>
                  <a:pt x="195971" y="48700"/>
                </a:lnTo>
                <a:lnTo>
                  <a:pt x="205656" y="43161"/>
                </a:lnTo>
                <a:lnTo>
                  <a:pt x="211850" y="31780"/>
                </a:lnTo>
                <a:lnTo>
                  <a:pt x="212944" y="14366"/>
                </a:lnTo>
                <a:lnTo>
                  <a:pt x="203951" y="4024"/>
                </a:lnTo>
                <a:lnTo>
                  <a:pt x="19057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1604" y="1935340"/>
            <a:ext cx="213360" cy="49530"/>
          </a:xfrm>
          <a:custGeom>
            <a:avLst/>
            <a:gdLst/>
            <a:ahLst/>
            <a:cxnLst/>
            <a:rect l="l" t="t" r="r" b="b"/>
            <a:pathLst>
              <a:path w="213359" h="49530">
                <a:moveTo>
                  <a:pt x="190576" y="0"/>
                </a:moveTo>
                <a:lnTo>
                  <a:pt x="16967" y="639"/>
                </a:lnTo>
                <a:lnTo>
                  <a:pt x="7284" y="6179"/>
                </a:lnTo>
                <a:lnTo>
                  <a:pt x="1092" y="17561"/>
                </a:lnTo>
                <a:lnTo>
                  <a:pt x="0" y="34974"/>
                </a:lnTo>
                <a:lnTo>
                  <a:pt x="8992" y="45316"/>
                </a:lnTo>
                <a:lnTo>
                  <a:pt x="22365" y="49339"/>
                </a:lnTo>
                <a:lnTo>
                  <a:pt x="190576" y="49339"/>
                </a:lnTo>
                <a:lnTo>
                  <a:pt x="195971" y="48700"/>
                </a:lnTo>
                <a:lnTo>
                  <a:pt x="205656" y="43161"/>
                </a:lnTo>
                <a:lnTo>
                  <a:pt x="211850" y="31780"/>
                </a:lnTo>
                <a:lnTo>
                  <a:pt x="212944" y="14366"/>
                </a:lnTo>
                <a:lnTo>
                  <a:pt x="203951" y="4024"/>
                </a:lnTo>
                <a:lnTo>
                  <a:pt x="19057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1604" y="2408580"/>
            <a:ext cx="213360" cy="49530"/>
          </a:xfrm>
          <a:custGeom>
            <a:avLst/>
            <a:gdLst/>
            <a:ahLst/>
            <a:cxnLst/>
            <a:rect l="l" t="t" r="r" b="b"/>
            <a:pathLst>
              <a:path w="213359" h="49530">
                <a:moveTo>
                  <a:pt x="190576" y="0"/>
                </a:moveTo>
                <a:lnTo>
                  <a:pt x="16967" y="639"/>
                </a:lnTo>
                <a:lnTo>
                  <a:pt x="7284" y="6179"/>
                </a:lnTo>
                <a:lnTo>
                  <a:pt x="1092" y="17561"/>
                </a:lnTo>
                <a:lnTo>
                  <a:pt x="0" y="34974"/>
                </a:lnTo>
                <a:lnTo>
                  <a:pt x="8992" y="45316"/>
                </a:lnTo>
                <a:lnTo>
                  <a:pt x="22365" y="49339"/>
                </a:lnTo>
                <a:lnTo>
                  <a:pt x="190576" y="49339"/>
                </a:lnTo>
                <a:lnTo>
                  <a:pt x="195971" y="48700"/>
                </a:lnTo>
                <a:lnTo>
                  <a:pt x="205656" y="43161"/>
                </a:lnTo>
                <a:lnTo>
                  <a:pt x="211850" y="31780"/>
                </a:lnTo>
                <a:lnTo>
                  <a:pt x="212944" y="14366"/>
                </a:lnTo>
                <a:lnTo>
                  <a:pt x="203951" y="4024"/>
                </a:lnTo>
                <a:lnTo>
                  <a:pt x="19057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1604" y="2646337"/>
            <a:ext cx="213360" cy="49530"/>
          </a:xfrm>
          <a:custGeom>
            <a:avLst/>
            <a:gdLst/>
            <a:ahLst/>
            <a:cxnLst/>
            <a:rect l="l" t="t" r="r" b="b"/>
            <a:pathLst>
              <a:path w="213359" h="49530">
                <a:moveTo>
                  <a:pt x="190576" y="0"/>
                </a:moveTo>
                <a:lnTo>
                  <a:pt x="16967" y="639"/>
                </a:lnTo>
                <a:lnTo>
                  <a:pt x="7284" y="6179"/>
                </a:lnTo>
                <a:lnTo>
                  <a:pt x="1092" y="17561"/>
                </a:lnTo>
                <a:lnTo>
                  <a:pt x="0" y="34974"/>
                </a:lnTo>
                <a:lnTo>
                  <a:pt x="8992" y="45316"/>
                </a:lnTo>
                <a:lnTo>
                  <a:pt x="22365" y="49339"/>
                </a:lnTo>
                <a:lnTo>
                  <a:pt x="190576" y="49339"/>
                </a:lnTo>
                <a:lnTo>
                  <a:pt x="195971" y="48700"/>
                </a:lnTo>
                <a:lnTo>
                  <a:pt x="205656" y="43161"/>
                </a:lnTo>
                <a:lnTo>
                  <a:pt x="211850" y="31780"/>
                </a:lnTo>
                <a:lnTo>
                  <a:pt x="212944" y="14366"/>
                </a:lnTo>
                <a:lnTo>
                  <a:pt x="203951" y="4024"/>
                </a:lnTo>
                <a:lnTo>
                  <a:pt x="19057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1604" y="2881833"/>
            <a:ext cx="213360" cy="49530"/>
          </a:xfrm>
          <a:custGeom>
            <a:avLst/>
            <a:gdLst/>
            <a:ahLst/>
            <a:cxnLst/>
            <a:rect l="l" t="t" r="r" b="b"/>
            <a:pathLst>
              <a:path w="213359" h="49530">
                <a:moveTo>
                  <a:pt x="190576" y="0"/>
                </a:moveTo>
                <a:lnTo>
                  <a:pt x="16967" y="639"/>
                </a:lnTo>
                <a:lnTo>
                  <a:pt x="7284" y="6179"/>
                </a:lnTo>
                <a:lnTo>
                  <a:pt x="1092" y="17561"/>
                </a:lnTo>
                <a:lnTo>
                  <a:pt x="0" y="34974"/>
                </a:lnTo>
                <a:lnTo>
                  <a:pt x="8992" y="45316"/>
                </a:lnTo>
                <a:lnTo>
                  <a:pt x="22365" y="49339"/>
                </a:lnTo>
                <a:lnTo>
                  <a:pt x="190576" y="49339"/>
                </a:lnTo>
                <a:lnTo>
                  <a:pt x="195971" y="48700"/>
                </a:lnTo>
                <a:lnTo>
                  <a:pt x="205656" y="43161"/>
                </a:lnTo>
                <a:lnTo>
                  <a:pt x="211850" y="31780"/>
                </a:lnTo>
                <a:lnTo>
                  <a:pt x="212944" y="14366"/>
                </a:lnTo>
                <a:lnTo>
                  <a:pt x="203951" y="4024"/>
                </a:lnTo>
                <a:lnTo>
                  <a:pt x="19057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72838" y="2054212"/>
            <a:ext cx="291465" cy="49530"/>
          </a:xfrm>
          <a:custGeom>
            <a:avLst/>
            <a:gdLst/>
            <a:ahLst/>
            <a:cxnLst/>
            <a:rect l="l" t="t" r="r" b="b"/>
            <a:pathLst>
              <a:path w="291464" h="49530">
                <a:moveTo>
                  <a:pt x="269078" y="0"/>
                </a:moveTo>
                <a:lnTo>
                  <a:pt x="16973" y="637"/>
                </a:lnTo>
                <a:lnTo>
                  <a:pt x="7290" y="6173"/>
                </a:lnTo>
                <a:lnTo>
                  <a:pt x="1095" y="17553"/>
                </a:lnTo>
                <a:lnTo>
                  <a:pt x="0" y="34967"/>
                </a:lnTo>
                <a:lnTo>
                  <a:pt x="8989" y="45314"/>
                </a:lnTo>
                <a:lnTo>
                  <a:pt x="22355" y="49339"/>
                </a:lnTo>
                <a:lnTo>
                  <a:pt x="269078" y="49339"/>
                </a:lnTo>
                <a:lnTo>
                  <a:pt x="274473" y="48700"/>
                </a:lnTo>
                <a:lnTo>
                  <a:pt x="284158" y="43161"/>
                </a:lnTo>
                <a:lnTo>
                  <a:pt x="290352" y="31780"/>
                </a:lnTo>
                <a:lnTo>
                  <a:pt x="291446" y="14366"/>
                </a:lnTo>
                <a:lnTo>
                  <a:pt x="282453" y="4024"/>
                </a:lnTo>
                <a:lnTo>
                  <a:pt x="26907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72838" y="2289708"/>
            <a:ext cx="291465" cy="49530"/>
          </a:xfrm>
          <a:custGeom>
            <a:avLst/>
            <a:gdLst/>
            <a:ahLst/>
            <a:cxnLst/>
            <a:rect l="l" t="t" r="r" b="b"/>
            <a:pathLst>
              <a:path w="291464" h="49530">
                <a:moveTo>
                  <a:pt x="269078" y="0"/>
                </a:moveTo>
                <a:lnTo>
                  <a:pt x="16973" y="637"/>
                </a:lnTo>
                <a:lnTo>
                  <a:pt x="7290" y="6173"/>
                </a:lnTo>
                <a:lnTo>
                  <a:pt x="1095" y="17553"/>
                </a:lnTo>
                <a:lnTo>
                  <a:pt x="0" y="34967"/>
                </a:lnTo>
                <a:lnTo>
                  <a:pt x="8989" y="45314"/>
                </a:lnTo>
                <a:lnTo>
                  <a:pt x="22355" y="49339"/>
                </a:lnTo>
                <a:lnTo>
                  <a:pt x="269078" y="49339"/>
                </a:lnTo>
                <a:lnTo>
                  <a:pt x="274473" y="48700"/>
                </a:lnTo>
                <a:lnTo>
                  <a:pt x="284158" y="43161"/>
                </a:lnTo>
                <a:lnTo>
                  <a:pt x="290352" y="31780"/>
                </a:lnTo>
                <a:lnTo>
                  <a:pt x="291446" y="14366"/>
                </a:lnTo>
                <a:lnTo>
                  <a:pt x="282453" y="4024"/>
                </a:lnTo>
                <a:lnTo>
                  <a:pt x="26907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72838" y="2527465"/>
            <a:ext cx="291465" cy="49530"/>
          </a:xfrm>
          <a:custGeom>
            <a:avLst/>
            <a:gdLst/>
            <a:ahLst/>
            <a:cxnLst/>
            <a:rect l="l" t="t" r="r" b="b"/>
            <a:pathLst>
              <a:path w="291464" h="49530">
                <a:moveTo>
                  <a:pt x="269078" y="0"/>
                </a:moveTo>
                <a:lnTo>
                  <a:pt x="16973" y="637"/>
                </a:lnTo>
                <a:lnTo>
                  <a:pt x="7290" y="6173"/>
                </a:lnTo>
                <a:lnTo>
                  <a:pt x="1095" y="17553"/>
                </a:lnTo>
                <a:lnTo>
                  <a:pt x="0" y="34967"/>
                </a:lnTo>
                <a:lnTo>
                  <a:pt x="8989" y="45314"/>
                </a:lnTo>
                <a:lnTo>
                  <a:pt x="22355" y="49339"/>
                </a:lnTo>
                <a:lnTo>
                  <a:pt x="269078" y="49339"/>
                </a:lnTo>
                <a:lnTo>
                  <a:pt x="274473" y="48700"/>
                </a:lnTo>
                <a:lnTo>
                  <a:pt x="284158" y="43161"/>
                </a:lnTo>
                <a:lnTo>
                  <a:pt x="290352" y="31780"/>
                </a:lnTo>
                <a:lnTo>
                  <a:pt x="291446" y="14366"/>
                </a:lnTo>
                <a:lnTo>
                  <a:pt x="282453" y="4024"/>
                </a:lnTo>
                <a:lnTo>
                  <a:pt x="26907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72838" y="2762961"/>
            <a:ext cx="291465" cy="49530"/>
          </a:xfrm>
          <a:custGeom>
            <a:avLst/>
            <a:gdLst/>
            <a:ahLst/>
            <a:cxnLst/>
            <a:rect l="l" t="t" r="r" b="b"/>
            <a:pathLst>
              <a:path w="291464" h="49530">
                <a:moveTo>
                  <a:pt x="269078" y="0"/>
                </a:moveTo>
                <a:lnTo>
                  <a:pt x="16973" y="637"/>
                </a:lnTo>
                <a:lnTo>
                  <a:pt x="7290" y="6173"/>
                </a:lnTo>
                <a:lnTo>
                  <a:pt x="1095" y="17553"/>
                </a:lnTo>
                <a:lnTo>
                  <a:pt x="0" y="34967"/>
                </a:lnTo>
                <a:lnTo>
                  <a:pt x="8989" y="45314"/>
                </a:lnTo>
                <a:lnTo>
                  <a:pt x="22355" y="49339"/>
                </a:lnTo>
                <a:lnTo>
                  <a:pt x="269078" y="49339"/>
                </a:lnTo>
                <a:lnTo>
                  <a:pt x="274473" y="48700"/>
                </a:lnTo>
                <a:lnTo>
                  <a:pt x="284158" y="43161"/>
                </a:lnTo>
                <a:lnTo>
                  <a:pt x="290352" y="31780"/>
                </a:lnTo>
                <a:lnTo>
                  <a:pt x="291446" y="14366"/>
                </a:lnTo>
                <a:lnTo>
                  <a:pt x="282453" y="4024"/>
                </a:lnTo>
                <a:lnTo>
                  <a:pt x="26907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72842" y="2173084"/>
            <a:ext cx="213360" cy="49530"/>
          </a:xfrm>
          <a:custGeom>
            <a:avLst/>
            <a:gdLst/>
            <a:ahLst/>
            <a:cxnLst/>
            <a:rect l="l" t="t" r="r" b="b"/>
            <a:pathLst>
              <a:path w="213360" h="49530">
                <a:moveTo>
                  <a:pt x="190576" y="0"/>
                </a:moveTo>
                <a:lnTo>
                  <a:pt x="16967" y="639"/>
                </a:lnTo>
                <a:lnTo>
                  <a:pt x="7284" y="6179"/>
                </a:lnTo>
                <a:lnTo>
                  <a:pt x="1092" y="17561"/>
                </a:lnTo>
                <a:lnTo>
                  <a:pt x="0" y="34974"/>
                </a:lnTo>
                <a:lnTo>
                  <a:pt x="8992" y="45316"/>
                </a:lnTo>
                <a:lnTo>
                  <a:pt x="22365" y="49339"/>
                </a:lnTo>
                <a:lnTo>
                  <a:pt x="190576" y="49339"/>
                </a:lnTo>
                <a:lnTo>
                  <a:pt x="195971" y="48700"/>
                </a:lnTo>
                <a:lnTo>
                  <a:pt x="205656" y="43161"/>
                </a:lnTo>
                <a:lnTo>
                  <a:pt x="211850" y="31780"/>
                </a:lnTo>
                <a:lnTo>
                  <a:pt x="212944" y="14366"/>
                </a:lnTo>
                <a:lnTo>
                  <a:pt x="203951" y="4024"/>
                </a:lnTo>
                <a:lnTo>
                  <a:pt x="19057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72842" y="1935340"/>
            <a:ext cx="213360" cy="49530"/>
          </a:xfrm>
          <a:custGeom>
            <a:avLst/>
            <a:gdLst/>
            <a:ahLst/>
            <a:cxnLst/>
            <a:rect l="l" t="t" r="r" b="b"/>
            <a:pathLst>
              <a:path w="213360" h="49530">
                <a:moveTo>
                  <a:pt x="190576" y="0"/>
                </a:moveTo>
                <a:lnTo>
                  <a:pt x="16967" y="639"/>
                </a:lnTo>
                <a:lnTo>
                  <a:pt x="7284" y="6179"/>
                </a:lnTo>
                <a:lnTo>
                  <a:pt x="1092" y="17561"/>
                </a:lnTo>
                <a:lnTo>
                  <a:pt x="0" y="34974"/>
                </a:lnTo>
                <a:lnTo>
                  <a:pt x="8992" y="45316"/>
                </a:lnTo>
                <a:lnTo>
                  <a:pt x="22365" y="49339"/>
                </a:lnTo>
                <a:lnTo>
                  <a:pt x="190576" y="49339"/>
                </a:lnTo>
                <a:lnTo>
                  <a:pt x="195971" y="48700"/>
                </a:lnTo>
                <a:lnTo>
                  <a:pt x="205656" y="43161"/>
                </a:lnTo>
                <a:lnTo>
                  <a:pt x="211850" y="31780"/>
                </a:lnTo>
                <a:lnTo>
                  <a:pt x="212944" y="14366"/>
                </a:lnTo>
                <a:lnTo>
                  <a:pt x="203951" y="4024"/>
                </a:lnTo>
                <a:lnTo>
                  <a:pt x="19057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72842" y="2408580"/>
            <a:ext cx="213360" cy="49530"/>
          </a:xfrm>
          <a:custGeom>
            <a:avLst/>
            <a:gdLst/>
            <a:ahLst/>
            <a:cxnLst/>
            <a:rect l="l" t="t" r="r" b="b"/>
            <a:pathLst>
              <a:path w="213360" h="49530">
                <a:moveTo>
                  <a:pt x="190576" y="0"/>
                </a:moveTo>
                <a:lnTo>
                  <a:pt x="16967" y="639"/>
                </a:lnTo>
                <a:lnTo>
                  <a:pt x="7284" y="6179"/>
                </a:lnTo>
                <a:lnTo>
                  <a:pt x="1092" y="17561"/>
                </a:lnTo>
                <a:lnTo>
                  <a:pt x="0" y="34974"/>
                </a:lnTo>
                <a:lnTo>
                  <a:pt x="8992" y="45316"/>
                </a:lnTo>
                <a:lnTo>
                  <a:pt x="22365" y="49339"/>
                </a:lnTo>
                <a:lnTo>
                  <a:pt x="190576" y="49339"/>
                </a:lnTo>
                <a:lnTo>
                  <a:pt x="195971" y="48700"/>
                </a:lnTo>
                <a:lnTo>
                  <a:pt x="205656" y="43161"/>
                </a:lnTo>
                <a:lnTo>
                  <a:pt x="211850" y="31780"/>
                </a:lnTo>
                <a:lnTo>
                  <a:pt x="212944" y="14366"/>
                </a:lnTo>
                <a:lnTo>
                  <a:pt x="203951" y="4024"/>
                </a:lnTo>
                <a:lnTo>
                  <a:pt x="19057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72842" y="2646337"/>
            <a:ext cx="213360" cy="49530"/>
          </a:xfrm>
          <a:custGeom>
            <a:avLst/>
            <a:gdLst/>
            <a:ahLst/>
            <a:cxnLst/>
            <a:rect l="l" t="t" r="r" b="b"/>
            <a:pathLst>
              <a:path w="213360" h="49530">
                <a:moveTo>
                  <a:pt x="190576" y="0"/>
                </a:moveTo>
                <a:lnTo>
                  <a:pt x="16967" y="639"/>
                </a:lnTo>
                <a:lnTo>
                  <a:pt x="7284" y="6179"/>
                </a:lnTo>
                <a:lnTo>
                  <a:pt x="1092" y="17561"/>
                </a:lnTo>
                <a:lnTo>
                  <a:pt x="0" y="34974"/>
                </a:lnTo>
                <a:lnTo>
                  <a:pt x="8992" y="45316"/>
                </a:lnTo>
                <a:lnTo>
                  <a:pt x="22365" y="49339"/>
                </a:lnTo>
                <a:lnTo>
                  <a:pt x="190576" y="49339"/>
                </a:lnTo>
                <a:lnTo>
                  <a:pt x="195971" y="48700"/>
                </a:lnTo>
                <a:lnTo>
                  <a:pt x="205656" y="43161"/>
                </a:lnTo>
                <a:lnTo>
                  <a:pt x="211850" y="31780"/>
                </a:lnTo>
                <a:lnTo>
                  <a:pt x="212944" y="14366"/>
                </a:lnTo>
                <a:lnTo>
                  <a:pt x="203951" y="4024"/>
                </a:lnTo>
                <a:lnTo>
                  <a:pt x="19057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72842" y="2881833"/>
            <a:ext cx="213360" cy="49530"/>
          </a:xfrm>
          <a:custGeom>
            <a:avLst/>
            <a:gdLst/>
            <a:ahLst/>
            <a:cxnLst/>
            <a:rect l="l" t="t" r="r" b="b"/>
            <a:pathLst>
              <a:path w="213360" h="49530">
                <a:moveTo>
                  <a:pt x="190576" y="0"/>
                </a:moveTo>
                <a:lnTo>
                  <a:pt x="16967" y="639"/>
                </a:lnTo>
                <a:lnTo>
                  <a:pt x="7284" y="6179"/>
                </a:lnTo>
                <a:lnTo>
                  <a:pt x="1092" y="17561"/>
                </a:lnTo>
                <a:lnTo>
                  <a:pt x="0" y="34974"/>
                </a:lnTo>
                <a:lnTo>
                  <a:pt x="8992" y="45316"/>
                </a:lnTo>
                <a:lnTo>
                  <a:pt x="22365" y="49339"/>
                </a:lnTo>
                <a:lnTo>
                  <a:pt x="190576" y="49339"/>
                </a:lnTo>
                <a:lnTo>
                  <a:pt x="195971" y="48700"/>
                </a:lnTo>
                <a:lnTo>
                  <a:pt x="205656" y="43161"/>
                </a:lnTo>
                <a:lnTo>
                  <a:pt x="211850" y="31780"/>
                </a:lnTo>
                <a:lnTo>
                  <a:pt x="212944" y="14366"/>
                </a:lnTo>
                <a:lnTo>
                  <a:pt x="203951" y="4024"/>
                </a:lnTo>
                <a:lnTo>
                  <a:pt x="19057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62608" y="1935340"/>
            <a:ext cx="850265" cy="49530"/>
          </a:xfrm>
          <a:custGeom>
            <a:avLst/>
            <a:gdLst/>
            <a:ahLst/>
            <a:cxnLst/>
            <a:rect l="l" t="t" r="r" b="b"/>
            <a:pathLst>
              <a:path w="850264" h="49530">
                <a:moveTo>
                  <a:pt x="827557" y="0"/>
                </a:moveTo>
                <a:lnTo>
                  <a:pt x="16967" y="639"/>
                </a:lnTo>
                <a:lnTo>
                  <a:pt x="7284" y="6179"/>
                </a:lnTo>
                <a:lnTo>
                  <a:pt x="1092" y="17561"/>
                </a:lnTo>
                <a:lnTo>
                  <a:pt x="0" y="34974"/>
                </a:lnTo>
                <a:lnTo>
                  <a:pt x="8992" y="45316"/>
                </a:lnTo>
                <a:lnTo>
                  <a:pt x="22365" y="49339"/>
                </a:lnTo>
                <a:lnTo>
                  <a:pt x="827557" y="49339"/>
                </a:lnTo>
                <a:lnTo>
                  <a:pt x="832953" y="48700"/>
                </a:lnTo>
                <a:lnTo>
                  <a:pt x="842637" y="43161"/>
                </a:lnTo>
                <a:lnTo>
                  <a:pt x="848831" y="31780"/>
                </a:lnTo>
                <a:lnTo>
                  <a:pt x="849925" y="14366"/>
                </a:lnTo>
                <a:lnTo>
                  <a:pt x="840932" y="4024"/>
                </a:lnTo>
                <a:lnTo>
                  <a:pt x="82755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74686" y="2658662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74686" y="2315496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7852" y="231549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74686" y="2201107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7852" y="2201107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89075" y="2315496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32241" y="231549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89075" y="2201107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32241" y="2201107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3463" y="231549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46630" y="231549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03463" y="2201107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17852" y="265866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4686" y="254427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7852" y="254427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74686" y="24298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17852" y="24298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89075" y="2658662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32241" y="265866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89075" y="254427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32241" y="254427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9075" y="24298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32241" y="24298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3463" y="265866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46630" y="265866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3463" y="254427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46630" y="254427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03463" y="24298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46630" y="24298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46630" y="2201107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87569" y="1702067"/>
            <a:ext cx="0" cy="166370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0"/>
                </a:moveTo>
                <a:lnTo>
                  <a:pt x="0" y="165976"/>
                </a:lnTo>
              </a:path>
            </a:pathLst>
          </a:custGeom>
          <a:ln w="48374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37106" y="1648244"/>
            <a:ext cx="103505" cy="81280"/>
          </a:xfrm>
          <a:custGeom>
            <a:avLst/>
            <a:gdLst/>
            <a:ahLst/>
            <a:cxnLst/>
            <a:rect l="l" t="t" r="r" b="b"/>
            <a:pathLst>
              <a:path w="103505" h="81280">
                <a:moveTo>
                  <a:pt x="51587" y="0"/>
                </a:moveTo>
                <a:lnTo>
                  <a:pt x="24676" y="40373"/>
                </a:lnTo>
                <a:lnTo>
                  <a:pt x="0" y="80746"/>
                </a:lnTo>
                <a:lnTo>
                  <a:pt x="103174" y="80746"/>
                </a:lnTo>
                <a:lnTo>
                  <a:pt x="76263" y="40373"/>
                </a:lnTo>
                <a:lnTo>
                  <a:pt x="5158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87569" y="3047809"/>
            <a:ext cx="0" cy="166370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0"/>
                </a:moveTo>
                <a:lnTo>
                  <a:pt x="0" y="165976"/>
                </a:lnTo>
              </a:path>
            </a:pathLst>
          </a:custGeom>
          <a:ln w="48374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37106" y="2993974"/>
            <a:ext cx="103505" cy="81280"/>
          </a:xfrm>
          <a:custGeom>
            <a:avLst/>
            <a:gdLst/>
            <a:ahLst/>
            <a:cxnLst/>
            <a:rect l="l" t="t" r="r" b="b"/>
            <a:pathLst>
              <a:path w="103505" h="81280">
                <a:moveTo>
                  <a:pt x="51587" y="0"/>
                </a:moveTo>
                <a:lnTo>
                  <a:pt x="24676" y="40373"/>
                </a:lnTo>
                <a:lnTo>
                  <a:pt x="0" y="80746"/>
                </a:lnTo>
                <a:lnTo>
                  <a:pt x="103174" y="80746"/>
                </a:lnTo>
                <a:lnTo>
                  <a:pt x="76263" y="40373"/>
                </a:lnTo>
                <a:lnTo>
                  <a:pt x="5158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39927" y="1803738"/>
            <a:ext cx="167005" cy="167640"/>
          </a:xfrm>
          <a:custGeom>
            <a:avLst/>
            <a:gdLst/>
            <a:ahLst/>
            <a:cxnLst/>
            <a:rect l="l" t="t" r="r" b="b"/>
            <a:pathLst>
              <a:path w="167005" h="167639">
                <a:moveTo>
                  <a:pt x="28871" y="0"/>
                </a:moveTo>
                <a:lnTo>
                  <a:pt x="16674" y="24"/>
                </a:lnTo>
                <a:lnTo>
                  <a:pt x="5960" y="6019"/>
                </a:lnTo>
                <a:lnTo>
                  <a:pt x="0" y="16736"/>
                </a:lnTo>
                <a:lnTo>
                  <a:pt x="10" y="28935"/>
                </a:lnTo>
                <a:lnTo>
                  <a:pt x="5993" y="39641"/>
                </a:lnTo>
                <a:lnTo>
                  <a:pt x="127100" y="160748"/>
                </a:lnTo>
                <a:lnTo>
                  <a:pt x="133831" y="165232"/>
                </a:lnTo>
                <a:lnTo>
                  <a:pt x="138314" y="167479"/>
                </a:lnTo>
                <a:lnTo>
                  <a:pt x="151776" y="167479"/>
                </a:lnTo>
                <a:lnTo>
                  <a:pt x="158507" y="165232"/>
                </a:lnTo>
                <a:lnTo>
                  <a:pt x="160767" y="160724"/>
                </a:lnTo>
                <a:lnTo>
                  <a:pt x="166734" y="150015"/>
                </a:lnTo>
                <a:lnTo>
                  <a:pt x="166725" y="137815"/>
                </a:lnTo>
                <a:lnTo>
                  <a:pt x="160742" y="127106"/>
                </a:lnTo>
                <a:lnTo>
                  <a:pt x="39587" y="5939"/>
                </a:lnTo>
                <a:lnTo>
                  <a:pt x="28871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66238" y="1803737"/>
            <a:ext cx="167005" cy="167640"/>
          </a:xfrm>
          <a:custGeom>
            <a:avLst/>
            <a:gdLst/>
            <a:ahLst/>
            <a:cxnLst/>
            <a:rect l="l" t="t" r="r" b="b"/>
            <a:pathLst>
              <a:path w="167005" h="167639">
                <a:moveTo>
                  <a:pt x="28874" y="0"/>
                </a:moveTo>
                <a:lnTo>
                  <a:pt x="16675" y="22"/>
                </a:lnTo>
                <a:lnTo>
                  <a:pt x="5958" y="6011"/>
                </a:lnTo>
                <a:lnTo>
                  <a:pt x="0" y="16729"/>
                </a:lnTo>
                <a:lnTo>
                  <a:pt x="8" y="28932"/>
                </a:lnTo>
                <a:lnTo>
                  <a:pt x="5982" y="39642"/>
                </a:lnTo>
                <a:lnTo>
                  <a:pt x="127102" y="160749"/>
                </a:lnTo>
                <a:lnTo>
                  <a:pt x="133833" y="165232"/>
                </a:lnTo>
                <a:lnTo>
                  <a:pt x="138316" y="167480"/>
                </a:lnTo>
                <a:lnTo>
                  <a:pt x="151778" y="167480"/>
                </a:lnTo>
                <a:lnTo>
                  <a:pt x="158509" y="165232"/>
                </a:lnTo>
                <a:lnTo>
                  <a:pt x="160769" y="160724"/>
                </a:lnTo>
                <a:lnTo>
                  <a:pt x="166736" y="150015"/>
                </a:lnTo>
                <a:lnTo>
                  <a:pt x="166728" y="137816"/>
                </a:lnTo>
                <a:lnTo>
                  <a:pt x="160745" y="127106"/>
                </a:lnTo>
                <a:lnTo>
                  <a:pt x="39590" y="5939"/>
                </a:lnTo>
                <a:lnTo>
                  <a:pt x="2887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42173" y="2043731"/>
            <a:ext cx="167005" cy="167640"/>
          </a:xfrm>
          <a:custGeom>
            <a:avLst/>
            <a:gdLst/>
            <a:ahLst/>
            <a:cxnLst/>
            <a:rect l="l" t="t" r="r" b="b"/>
            <a:pathLst>
              <a:path w="167005" h="167639">
                <a:moveTo>
                  <a:pt x="28877" y="0"/>
                </a:moveTo>
                <a:lnTo>
                  <a:pt x="16678" y="19"/>
                </a:lnTo>
                <a:lnTo>
                  <a:pt x="5958" y="6009"/>
                </a:lnTo>
                <a:lnTo>
                  <a:pt x="0" y="16727"/>
                </a:lnTo>
                <a:lnTo>
                  <a:pt x="8" y="28930"/>
                </a:lnTo>
                <a:lnTo>
                  <a:pt x="5982" y="39640"/>
                </a:lnTo>
                <a:lnTo>
                  <a:pt x="124854" y="160747"/>
                </a:lnTo>
                <a:lnTo>
                  <a:pt x="131585" y="165230"/>
                </a:lnTo>
                <a:lnTo>
                  <a:pt x="136068" y="167478"/>
                </a:lnTo>
                <a:lnTo>
                  <a:pt x="149530" y="167478"/>
                </a:lnTo>
                <a:lnTo>
                  <a:pt x="156261" y="165230"/>
                </a:lnTo>
                <a:lnTo>
                  <a:pt x="160761" y="160731"/>
                </a:lnTo>
                <a:lnTo>
                  <a:pt x="166726" y="150018"/>
                </a:lnTo>
                <a:lnTo>
                  <a:pt x="166720" y="137812"/>
                </a:lnTo>
                <a:lnTo>
                  <a:pt x="160745" y="127105"/>
                </a:lnTo>
                <a:lnTo>
                  <a:pt x="39585" y="5945"/>
                </a:lnTo>
                <a:lnTo>
                  <a:pt x="2887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68485" y="2043731"/>
            <a:ext cx="167005" cy="167640"/>
          </a:xfrm>
          <a:custGeom>
            <a:avLst/>
            <a:gdLst/>
            <a:ahLst/>
            <a:cxnLst/>
            <a:rect l="l" t="t" r="r" b="b"/>
            <a:pathLst>
              <a:path w="167005" h="167639">
                <a:moveTo>
                  <a:pt x="28877" y="0"/>
                </a:moveTo>
                <a:lnTo>
                  <a:pt x="16678" y="19"/>
                </a:lnTo>
                <a:lnTo>
                  <a:pt x="5958" y="6009"/>
                </a:lnTo>
                <a:lnTo>
                  <a:pt x="0" y="16727"/>
                </a:lnTo>
                <a:lnTo>
                  <a:pt x="8" y="28930"/>
                </a:lnTo>
                <a:lnTo>
                  <a:pt x="5982" y="39640"/>
                </a:lnTo>
                <a:lnTo>
                  <a:pt x="124854" y="160747"/>
                </a:lnTo>
                <a:lnTo>
                  <a:pt x="131585" y="165230"/>
                </a:lnTo>
                <a:lnTo>
                  <a:pt x="136068" y="167478"/>
                </a:lnTo>
                <a:lnTo>
                  <a:pt x="149530" y="167478"/>
                </a:lnTo>
                <a:lnTo>
                  <a:pt x="156261" y="165230"/>
                </a:lnTo>
                <a:lnTo>
                  <a:pt x="160761" y="160731"/>
                </a:lnTo>
                <a:lnTo>
                  <a:pt x="166726" y="150018"/>
                </a:lnTo>
                <a:lnTo>
                  <a:pt x="166720" y="137812"/>
                </a:lnTo>
                <a:lnTo>
                  <a:pt x="160745" y="127105"/>
                </a:lnTo>
                <a:lnTo>
                  <a:pt x="39585" y="5945"/>
                </a:lnTo>
                <a:lnTo>
                  <a:pt x="2887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39927" y="2283722"/>
            <a:ext cx="167005" cy="167640"/>
          </a:xfrm>
          <a:custGeom>
            <a:avLst/>
            <a:gdLst/>
            <a:ahLst/>
            <a:cxnLst/>
            <a:rect l="l" t="t" r="r" b="b"/>
            <a:pathLst>
              <a:path w="167005" h="167639">
                <a:moveTo>
                  <a:pt x="28871" y="0"/>
                </a:moveTo>
                <a:lnTo>
                  <a:pt x="16674" y="24"/>
                </a:lnTo>
                <a:lnTo>
                  <a:pt x="5960" y="6019"/>
                </a:lnTo>
                <a:lnTo>
                  <a:pt x="0" y="16736"/>
                </a:lnTo>
                <a:lnTo>
                  <a:pt x="10" y="28935"/>
                </a:lnTo>
                <a:lnTo>
                  <a:pt x="5993" y="39641"/>
                </a:lnTo>
                <a:lnTo>
                  <a:pt x="127100" y="160748"/>
                </a:lnTo>
                <a:lnTo>
                  <a:pt x="133831" y="165232"/>
                </a:lnTo>
                <a:lnTo>
                  <a:pt x="138314" y="167479"/>
                </a:lnTo>
                <a:lnTo>
                  <a:pt x="151776" y="167479"/>
                </a:lnTo>
                <a:lnTo>
                  <a:pt x="158507" y="165232"/>
                </a:lnTo>
                <a:lnTo>
                  <a:pt x="160767" y="160724"/>
                </a:lnTo>
                <a:lnTo>
                  <a:pt x="166734" y="150012"/>
                </a:lnTo>
                <a:lnTo>
                  <a:pt x="166725" y="137810"/>
                </a:lnTo>
                <a:lnTo>
                  <a:pt x="160742" y="127106"/>
                </a:lnTo>
                <a:lnTo>
                  <a:pt x="39587" y="5939"/>
                </a:lnTo>
                <a:lnTo>
                  <a:pt x="28871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66238" y="2283721"/>
            <a:ext cx="167005" cy="167640"/>
          </a:xfrm>
          <a:custGeom>
            <a:avLst/>
            <a:gdLst/>
            <a:ahLst/>
            <a:cxnLst/>
            <a:rect l="l" t="t" r="r" b="b"/>
            <a:pathLst>
              <a:path w="167005" h="167639">
                <a:moveTo>
                  <a:pt x="28874" y="0"/>
                </a:moveTo>
                <a:lnTo>
                  <a:pt x="16675" y="22"/>
                </a:lnTo>
                <a:lnTo>
                  <a:pt x="5958" y="6011"/>
                </a:lnTo>
                <a:lnTo>
                  <a:pt x="0" y="16729"/>
                </a:lnTo>
                <a:lnTo>
                  <a:pt x="8" y="28932"/>
                </a:lnTo>
                <a:lnTo>
                  <a:pt x="5982" y="39642"/>
                </a:lnTo>
                <a:lnTo>
                  <a:pt x="127102" y="160749"/>
                </a:lnTo>
                <a:lnTo>
                  <a:pt x="133833" y="165232"/>
                </a:lnTo>
                <a:lnTo>
                  <a:pt x="138316" y="167480"/>
                </a:lnTo>
                <a:lnTo>
                  <a:pt x="151778" y="167480"/>
                </a:lnTo>
                <a:lnTo>
                  <a:pt x="158509" y="165232"/>
                </a:lnTo>
                <a:lnTo>
                  <a:pt x="160769" y="160724"/>
                </a:lnTo>
                <a:lnTo>
                  <a:pt x="166736" y="150012"/>
                </a:lnTo>
                <a:lnTo>
                  <a:pt x="166728" y="137810"/>
                </a:lnTo>
                <a:lnTo>
                  <a:pt x="160745" y="127106"/>
                </a:lnTo>
                <a:lnTo>
                  <a:pt x="39590" y="5939"/>
                </a:lnTo>
                <a:lnTo>
                  <a:pt x="2887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39927" y="2523701"/>
            <a:ext cx="167005" cy="167640"/>
          </a:xfrm>
          <a:custGeom>
            <a:avLst/>
            <a:gdLst/>
            <a:ahLst/>
            <a:cxnLst/>
            <a:rect l="l" t="t" r="r" b="b"/>
            <a:pathLst>
              <a:path w="167005" h="167639">
                <a:moveTo>
                  <a:pt x="28871" y="0"/>
                </a:moveTo>
                <a:lnTo>
                  <a:pt x="16674" y="24"/>
                </a:lnTo>
                <a:lnTo>
                  <a:pt x="5960" y="6019"/>
                </a:lnTo>
                <a:lnTo>
                  <a:pt x="0" y="16736"/>
                </a:lnTo>
                <a:lnTo>
                  <a:pt x="10" y="28935"/>
                </a:lnTo>
                <a:lnTo>
                  <a:pt x="5993" y="39641"/>
                </a:lnTo>
                <a:lnTo>
                  <a:pt x="127100" y="160748"/>
                </a:lnTo>
                <a:lnTo>
                  <a:pt x="133831" y="165232"/>
                </a:lnTo>
                <a:lnTo>
                  <a:pt x="138314" y="167479"/>
                </a:lnTo>
                <a:lnTo>
                  <a:pt x="151776" y="167479"/>
                </a:lnTo>
                <a:lnTo>
                  <a:pt x="158507" y="165232"/>
                </a:lnTo>
                <a:lnTo>
                  <a:pt x="160767" y="160724"/>
                </a:lnTo>
                <a:lnTo>
                  <a:pt x="166734" y="150012"/>
                </a:lnTo>
                <a:lnTo>
                  <a:pt x="166725" y="137810"/>
                </a:lnTo>
                <a:lnTo>
                  <a:pt x="160742" y="127106"/>
                </a:lnTo>
                <a:lnTo>
                  <a:pt x="39587" y="5939"/>
                </a:lnTo>
                <a:lnTo>
                  <a:pt x="28871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173332" y="1417729"/>
            <a:ext cx="6288167" cy="4824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53465">
              <a:lnSpc>
                <a:spcPts val="3200"/>
              </a:lnSpc>
            </a:pPr>
            <a:r>
              <a:rPr sz="2800" b="1" spc="-80" dirty="0">
                <a:solidFill>
                  <a:srgbClr val="12181F"/>
                </a:solidFill>
                <a:latin typeface="Proxima Nova Rg"/>
                <a:cs typeface="Proxima Nova Rg"/>
              </a:rPr>
              <a:t>К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олон</a:t>
            </a:r>
            <a:r>
              <a:rPr sz="2800" b="1" spc="-20" dirty="0">
                <a:solidFill>
                  <a:srgbClr val="12181F"/>
                </a:solidFill>
                <a:latin typeface="Proxima Nova Rg"/>
                <a:cs typeface="Proxima Nova Rg"/>
              </a:rPr>
              <a:t>к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овое алмазное бурение с отбором </a:t>
            </a:r>
            <a:r>
              <a:rPr sz="2800" b="1" spc="-20" dirty="0">
                <a:solidFill>
                  <a:srgbClr val="12181F"/>
                </a:solidFill>
                <a:latin typeface="Proxima Nova Rg"/>
                <a:cs typeface="Proxima Nova Rg"/>
              </a:rPr>
              <a:t>к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ерна</a:t>
            </a:r>
            <a:endParaRPr sz="2800" dirty="0">
              <a:latin typeface="Proxima Nova Rg"/>
              <a:cs typeface="Proxima Nova Rg"/>
            </a:endParaRPr>
          </a:p>
          <a:p>
            <a:pPr marL="554355" indent="-285750">
              <a:lnSpc>
                <a:spcPct val="100000"/>
              </a:lnSpc>
              <a:spcBef>
                <a:spcPts val="2290"/>
              </a:spcBef>
              <a:buFont typeface="Wingdings" panose="05000000000000000000" pitchFamily="2" charset="2"/>
              <a:buChar char="§"/>
            </a:pPr>
            <a:r>
              <a:rPr lang="ru-RU" sz="1400" spc="-7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Диаметр бурения от BQ (57 мм) до PQ и </a:t>
            </a:r>
            <a:r>
              <a:rPr lang="ru-RU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более</a:t>
            </a:r>
            <a:r>
              <a:rPr lang="en-US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 </a:t>
            </a:r>
          </a:p>
          <a:p>
            <a:pPr marL="554355" indent="-285750">
              <a:lnSpc>
                <a:spcPct val="100000"/>
              </a:lnSpc>
              <a:spcBef>
                <a:spcPts val="2290"/>
              </a:spcBef>
              <a:buFont typeface="Wingdings" panose="05000000000000000000" pitchFamily="2" charset="2"/>
              <a:buChar char="§"/>
            </a:pPr>
            <a:r>
              <a:rPr lang="ru-RU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Бурение </a:t>
            </a:r>
            <a:r>
              <a:rPr lang="ru-RU" sz="1400" spc="-7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многоствольных наклонно-направленных </a:t>
            </a:r>
            <a:r>
              <a:rPr lang="ru-RU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скважин</a:t>
            </a:r>
            <a:endParaRPr lang="en-US" sz="1400" spc="-70" dirty="0" smtClean="0">
              <a:solidFill>
                <a:srgbClr val="231F20"/>
              </a:solidFill>
              <a:latin typeface="Proxima Nova Light" panose="02000506030000020004" pitchFamily="50" charset="0"/>
              <a:cs typeface="Calibri"/>
            </a:endParaRPr>
          </a:p>
          <a:p>
            <a:pPr marL="554355" indent="-285750">
              <a:lnSpc>
                <a:spcPct val="100000"/>
              </a:lnSpc>
              <a:spcBef>
                <a:spcPts val="2290"/>
              </a:spcBef>
              <a:buFont typeface="Wingdings" panose="05000000000000000000" pitchFamily="2" charset="2"/>
              <a:buChar char="§"/>
            </a:pPr>
            <a:r>
              <a:rPr lang="ru-RU" sz="1400" spc="-70" dirty="0" err="1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Г</a:t>
            </a:r>
            <a:r>
              <a:rPr lang="ru-RU" sz="1400" spc="-70" dirty="0" err="1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еомеханическое</a:t>
            </a:r>
            <a:r>
              <a:rPr lang="ru-RU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  бурение  с  отбором  ориентированного  керна применением приборов </a:t>
            </a:r>
            <a:r>
              <a:rPr lang="ru-RU" sz="1400" spc="-70" dirty="0" err="1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Devico</a:t>
            </a:r>
            <a:r>
              <a:rPr lang="ru-RU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 и </a:t>
            </a:r>
            <a:r>
              <a:rPr lang="ru-RU" sz="1400" spc="-70" dirty="0" err="1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Reflex</a:t>
            </a:r>
            <a:endParaRPr lang="ru-RU" sz="1400" spc="-70" dirty="0" smtClean="0">
              <a:solidFill>
                <a:srgbClr val="231F20"/>
              </a:solidFill>
              <a:latin typeface="Proxima Nova Light" panose="02000506030000020004" pitchFamily="50" charset="0"/>
              <a:cs typeface="Calibri"/>
            </a:endParaRPr>
          </a:p>
          <a:p>
            <a:pPr marL="554355" indent="-285750">
              <a:lnSpc>
                <a:spcPct val="100000"/>
              </a:lnSpc>
              <a:spcBef>
                <a:spcPts val="2290"/>
              </a:spcBef>
              <a:buFont typeface="Wingdings" panose="05000000000000000000" pitchFamily="2" charset="2"/>
              <a:buChar char="§"/>
            </a:pPr>
            <a:r>
              <a:rPr lang="ru-RU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Глубина до 2 800 метров</a:t>
            </a:r>
          </a:p>
          <a:p>
            <a:pPr marL="554355" indent="-285750">
              <a:lnSpc>
                <a:spcPct val="100000"/>
              </a:lnSpc>
              <a:spcBef>
                <a:spcPts val="2290"/>
              </a:spcBef>
              <a:buFont typeface="Wingdings" panose="05000000000000000000" pitchFamily="2" charset="2"/>
              <a:buChar char="§"/>
            </a:pPr>
            <a:r>
              <a:rPr lang="ru-RU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Отбор керна до 95-100%</a:t>
            </a:r>
          </a:p>
          <a:p>
            <a:pPr marL="554355" indent="-285750">
              <a:lnSpc>
                <a:spcPct val="100000"/>
              </a:lnSpc>
              <a:spcBef>
                <a:spcPts val="2290"/>
              </a:spcBef>
              <a:buFont typeface="Wingdings" panose="05000000000000000000" pitchFamily="2" charset="2"/>
              <a:buChar char="§"/>
            </a:pPr>
            <a:r>
              <a:rPr lang="ru-RU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Скорость бурения до 4 426 погонных метров одной буровой установкой в месяц</a:t>
            </a:r>
            <a:endParaRPr lang="en-US" sz="1400" spc="-70" dirty="0">
              <a:solidFill>
                <a:srgbClr val="231F20"/>
              </a:solidFill>
              <a:latin typeface="Proxima Nova Light" panose="02000506030000020004" pitchFamily="50" charset="0"/>
              <a:cs typeface="Calibri"/>
            </a:endParaRPr>
          </a:p>
          <a:p>
            <a:pPr marL="554355" indent="-285750">
              <a:lnSpc>
                <a:spcPct val="100000"/>
              </a:lnSpc>
              <a:spcBef>
                <a:spcPts val="2290"/>
              </a:spcBef>
              <a:buFont typeface="Wingdings" panose="05000000000000000000" pitchFamily="2" charset="2"/>
              <a:buChar char="§"/>
            </a:pPr>
            <a:r>
              <a:rPr sz="1400" dirty="0" err="1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Максимальная</a:t>
            </a:r>
            <a:r>
              <a:rPr sz="1400" spc="-2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 </a:t>
            </a:r>
            <a:r>
              <a:rPr sz="1400" spc="25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суточная</a:t>
            </a:r>
            <a:r>
              <a:rPr sz="1400" spc="-2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 </a:t>
            </a:r>
            <a:r>
              <a:rPr sz="1400" spc="3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скорость</a:t>
            </a:r>
            <a:r>
              <a:rPr sz="1400" spc="-2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221</a:t>
            </a:r>
            <a:r>
              <a:rPr sz="1400" spc="-2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 </a:t>
            </a:r>
            <a:r>
              <a:rPr sz="1400" spc="2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погонный</a:t>
            </a:r>
            <a:r>
              <a:rPr sz="1400" spc="5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 метр</a:t>
            </a:r>
            <a:r>
              <a:rPr sz="1400" spc="-2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за</a:t>
            </a:r>
            <a:r>
              <a:rPr sz="1400" spc="-2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24</a:t>
            </a:r>
            <a:r>
              <a:rPr sz="1400" spc="-2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 </a:t>
            </a:r>
            <a:r>
              <a:rPr sz="1400" spc="25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часа</a:t>
            </a:r>
            <a:endParaRPr sz="1400" dirty="0">
              <a:latin typeface="Proxima Nova Light" panose="02000506030000020004" pitchFamily="50" charset="0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237232" y="610290"/>
            <a:ext cx="1237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75" dirty="0">
                <a:solidFill>
                  <a:srgbClr val="12181F"/>
                </a:solidFill>
                <a:latin typeface="Proxima Nova Light"/>
                <a:cs typeface="Proxima Nova Light"/>
              </a:rPr>
              <a:t>У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слуги/ 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Бурение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066238" y="2523700"/>
            <a:ext cx="167005" cy="167640"/>
          </a:xfrm>
          <a:custGeom>
            <a:avLst/>
            <a:gdLst/>
            <a:ahLst/>
            <a:cxnLst/>
            <a:rect l="l" t="t" r="r" b="b"/>
            <a:pathLst>
              <a:path w="167005" h="167639">
                <a:moveTo>
                  <a:pt x="28874" y="0"/>
                </a:moveTo>
                <a:lnTo>
                  <a:pt x="16675" y="22"/>
                </a:lnTo>
                <a:lnTo>
                  <a:pt x="5958" y="6011"/>
                </a:lnTo>
                <a:lnTo>
                  <a:pt x="0" y="16729"/>
                </a:lnTo>
                <a:lnTo>
                  <a:pt x="8" y="28932"/>
                </a:lnTo>
                <a:lnTo>
                  <a:pt x="5982" y="39642"/>
                </a:lnTo>
                <a:lnTo>
                  <a:pt x="127102" y="160749"/>
                </a:lnTo>
                <a:lnTo>
                  <a:pt x="133833" y="165232"/>
                </a:lnTo>
                <a:lnTo>
                  <a:pt x="138316" y="167480"/>
                </a:lnTo>
                <a:lnTo>
                  <a:pt x="151778" y="167480"/>
                </a:lnTo>
                <a:lnTo>
                  <a:pt x="158509" y="165232"/>
                </a:lnTo>
                <a:lnTo>
                  <a:pt x="160769" y="160724"/>
                </a:lnTo>
                <a:lnTo>
                  <a:pt x="166736" y="150012"/>
                </a:lnTo>
                <a:lnTo>
                  <a:pt x="166728" y="137810"/>
                </a:lnTo>
                <a:lnTo>
                  <a:pt x="160745" y="127106"/>
                </a:lnTo>
                <a:lnTo>
                  <a:pt x="39590" y="5939"/>
                </a:lnTo>
                <a:lnTo>
                  <a:pt x="2887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65489" y="3085935"/>
            <a:ext cx="170815" cy="255904"/>
          </a:xfrm>
          <a:custGeom>
            <a:avLst/>
            <a:gdLst/>
            <a:ahLst/>
            <a:cxnLst/>
            <a:rect l="l" t="t" r="r" b="b"/>
            <a:pathLst>
              <a:path w="170814" h="255904">
                <a:moveTo>
                  <a:pt x="145795" y="0"/>
                </a:moveTo>
                <a:lnTo>
                  <a:pt x="14365" y="2310"/>
                </a:lnTo>
                <a:lnTo>
                  <a:pt x="4023" y="11303"/>
                </a:lnTo>
                <a:lnTo>
                  <a:pt x="0" y="24676"/>
                </a:lnTo>
                <a:lnTo>
                  <a:pt x="2310" y="241323"/>
                </a:lnTo>
                <a:lnTo>
                  <a:pt x="11303" y="251665"/>
                </a:lnTo>
                <a:lnTo>
                  <a:pt x="24676" y="255689"/>
                </a:lnTo>
                <a:lnTo>
                  <a:pt x="145795" y="255689"/>
                </a:lnTo>
                <a:lnTo>
                  <a:pt x="156092" y="253381"/>
                </a:lnTo>
                <a:lnTo>
                  <a:pt x="166434" y="244388"/>
                </a:lnTo>
                <a:lnTo>
                  <a:pt x="170459" y="231012"/>
                </a:lnTo>
                <a:lnTo>
                  <a:pt x="170220" y="208584"/>
                </a:lnTo>
                <a:lnTo>
                  <a:pt x="49352" y="208584"/>
                </a:lnTo>
                <a:lnTo>
                  <a:pt x="49352" y="51587"/>
                </a:lnTo>
                <a:lnTo>
                  <a:pt x="168548" y="51587"/>
                </a:lnTo>
                <a:lnTo>
                  <a:pt x="168151" y="14371"/>
                </a:lnTo>
                <a:lnTo>
                  <a:pt x="159161" y="4025"/>
                </a:lnTo>
                <a:lnTo>
                  <a:pt x="145795" y="0"/>
                </a:lnTo>
                <a:close/>
              </a:path>
              <a:path w="170814" h="255904">
                <a:moveTo>
                  <a:pt x="168548" y="51587"/>
                </a:moveTo>
                <a:lnTo>
                  <a:pt x="123367" y="51587"/>
                </a:lnTo>
                <a:lnTo>
                  <a:pt x="123367" y="208584"/>
                </a:lnTo>
                <a:lnTo>
                  <a:pt x="170220" y="208584"/>
                </a:lnTo>
                <a:lnTo>
                  <a:pt x="168548" y="5158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39177" y="3085935"/>
            <a:ext cx="170815" cy="255904"/>
          </a:xfrm>
          <a:custGeom>
            <a:avLst/>
            <a:gdLst/>
            <a:ahLst/>
            <a:cxnLst/>
            <a:rect l="l" t="t" r="r" b="b"/>
            <a:pathLst>
              <a:path w="170815" h="255904">
                <a:moveTo>
                  <a:pt x="145796" y="0"/>
                </a:moveTo>
                <a:lnTo>
                  <a:pt x="14370" y="2310"/>
                </a:lnTo>
                <a:lnTo>
                  <a:pt x="4026" y="11303"/>
                </a:lnTo>
                <a:lnTo>
                  <a:pt x="0" y="24676"/>
                </a:lnTo>
                <a:lnTo>
                  <a:pt x="2313" y="241323"/>
                </a:lnTo>
                <a:lnTo>
                  <a:pt x="11309" y="251665"/>
                </a:lnTo>
                <a:lnTo>
                  <a:pt x="24676" y="255689"/>
                </a:lnTo>
                <a:lnTo>
                  <a:pt x="145796" y="255689"/>
                </a:lnTo>
                <a:lnTo>
                  <a:pt x="156101" y="253378"/>
                </a:lnTo>
                <a:lnTo>
                  <a:pt x="166445" y="244385"/>
                </a:lnTo>
                <a:lnTo>
                  <a:pt x="170472" y="231012"/>
                </a:lnTo>
                <a:lnTo>
                  <a:pt x="170232" y="208584"/>
                </a:lnTo>
                <a:lnTo>
                  <a:pt x="49352" y="208584"/>
                </a:lnTo>
                <a:lnTo>
                  <a:pt x="49352" y="51587"/>
                </a:lnTo>
                <a:lnTo>
                  <a:pt x="168556" y="51587"/>
                </a:lnTo>
                <a:lnTo>
                  <a:pt x="168159" y="14365"/>
                </a:lnTo>
                <a:lnTo>
                  <a:pt x="159162" y="4023"/>
                </a:lnTo>
                <a:lnTo>
                  <a:pt x="145796" y="0"/>
                </a:lnTo>
                <a:close/>
              </a:path>
              <a:path w="170815" h="255904">
                <a:moveTo>
                  <a:pt x="168556" y="51587"/>
                </a:moveTo>
                <a:lnTo>
                  <a:pt x="123367" y="51587"/>
                </a:lnTo>
                <a:lnTo>
                  <a:pt x="123367" y="208584"/>
                </a:lnTo>
                <a:lnTo>
                  <a:pt x="170232" y="208584"/>
                </a:lnTo>
                <a:lnTo>
                  <a:pt x="168556" y="5158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65489" y="3085935"/>
            <a:ext cx="110489" cy="255904"/>
          </a:xfrm>
          <a:custGeom>
            <a:avLst/>
            <a:gdLst/>
            <a:ahLst/>
            <a:cxnLst/>
            <a:rect l="l" t="t" r="r" b="b"/>
            <a:pathLst>
              <a:path w="110489" h="255904">
                <a:moveTo>
                  <a:pt x="85229" y="0"/>
                </a:moveTo>
                <a:lnTo>
                  <a:pt x="14365" y="2310"/>
                </a:lnTo>
                <a:lnTo>
                  <a:pt x="4023" y="11303"/>
                </a:lnTo>
                <a:lnTo>
                  <a:pt x="0" y="24676"/>
                </a:lnTo>
                <a:lnTo>
                  <a:pt x="2310" y="241323"/>
                </a:lnTo>
                <a:lnTo>
                  <a:pt x="11303" y="251665"/>
                </a:lnTo>
                <a:lnTo>
                  <a:pt x="24676" y="255689"/>
                </a:lnTo>
                <a:lnTo>
                  <a:pt x="85229" y="255689"/>
                </a:lnTo>
                <a:lnTo>
                  <a:pt x="95540" y="253378"/>
                </a:lnTo>
                <a:lnTo>
                  <a:pt x="105882" y="244385"/>
                </a:lnTo>
                <a:lnTo>
                  <a:pt x="109905" y="231012"/>
                </a:lnTo>
                <a:lnTo>
                  <a:pt x="109666" y="208584"/>
                </a:lnTo>
                <a:lnTo>
                  <a:pt x="49352" y="208584"/>
                </a:lnTo>
                <a:lnTo>
                  <a:pt x="49352" y="51587"/>
                </a:lnTo>
                <a:lnTo>
                  <a:pt x="107991" y="51587"/>
                </a:lnTo>
                <a:lnTo>
                  <a:pt x="107594" y="14365"/>
                </a:lnTo>
                <a:lnTo>
                  <a:pt x="98601" y="4023"/>
                </a:lnTo>
                <a:lnTo>
                  <a:pt x="85229" y="0"/>
                </a:lnTo>
                <a:close/>
              </a:path>
              <a:path w="110489" h="255904">
                <a:moveTo>
                  <a:pt x="107991" y="51587"/>
                </a:moveTo>
                <a:lnTo>
                  <a:pt x="62814" y="51587"/>
                </a:lnTo>
                <a:lnTo>
                  <a:pt x="62814" y="208584"/>
                </a:lnTo>
                <a:lnTo>
                  <a:pt x="109666" y="208584"/>
                </a:lnTo>
                <a:lnTo>
                  <a:pt x="107991" y="5158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39177" y="3085935"/>
            <a:ext cx="110489" cy="255904"/>
          </a:xfrm>
          <a:custGeom>
            <a:avLst/>
            <a:gdLst/>
            <a:ahLst/>
            <a:cxnLst/>
            <a:rect l="l" t="t" r="r" b="b"/>
            <a:pathLst>
              <a:path w="110490" h="255904">
                <a:moveTo>
                  <a:pt x="85242" y="0"/>
                </a:moveTo>
                <a:lnTo>
                  <a:pt x="14370" y="2310"/>
                </a:lnTo>
                <a:lnTo>
                  <a:pt x="4026" y="11303"/>
                </a:lnTo>
                <a:lnTo>
                  <a:pt x="0" y="24676"/>
                </a:lnTo>
                <a:lnTo>
                  <a:pt x="2313" y="241323"/>
                </a:lnTo>
                <a:lnTo>
                  <a:pt x="11309" y="251665"/>
                </a:lnTo>
                <a:lnTo>
                  <a:pt x="24676" y="255689"/>
                </a:lnTo>
                <a:lnTo>
                  <a:pt x="85242" y="255689"/>
                </a:lnTo>
                <a:lnTo>
                  <a:pt x="95538" y="253381"/>
                </a:lnTo>
                <a:lnTo>
                  <a:pt x="105880" y="244388"/>
                </a:lnTo>
                <a:lnTo>
                  <a:pt x="109905" y="231012"/>
                </a:lnTo>
                <a:lnTo>
                  <a:pt x="109666" y="208584"/>
                </a:lnTo>
                <a:lnTo>
                  <a:pt x="49352" y="208584"/>
                </a:lnTo>
                <a:lnTo>
                  <a:pt x="49352" y="51587"/>
                </a:lnTo>
                <a:lnTo>
                  <a:pt x="107994" y="51587"/>
                </a:lnTo>
                <a:lnTo>
                  <a:pt x="107598" y="14371"/>
                </a:lnTo>
                <a:lnTo>
                  <a:pt x="98608" y="4025"/>
                </a:lnTo>
                <a:lnTo>
                  <a:pt x="85242" y="0"/>
                </a:lnTo>
                <a:close/>
              </a:path>
              <a:path w="110490" h="255904">
                <a:moveTo>
                  <a:pt x="107994" y="51587"/>
                </a:moveTo>
                <a:lnTo>
                  <a:pt x="62814" y="51587"/>
                </a:lnTo>
                <a:lnTo>
                  <a:pt x="62814" y="208584"/>
                </a:lnTo>
                <a:lnTo>
                  <a:pt x="109666" y="208584"/>
                </a:lnTo>
                <a:lnTo>
                  <a:pt x="107994" y="5158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9498" y="3261144"/>
            <a:ext cx="2098675" cy="182880"/>
          </a:xfrm>
          <a:custGeom>
            <a:avLst/>
            <a:gdLst/>
            <a:ahLst/>
            <a:cxnLst/>
            <a:rect l="l" t="t" r="r" b="b"/>
            <a:pathLst>
              <a:path w="2098675" h="182879">
                <a:moveTo>
                  <a:pt x="2071712" y="0"/>
                </a:moveTo>
                <a:lnTo>
                  <a:pt x="13610" y="3407"/>
                </a:lnTo>
                <a:lnTo>
                  <a:pt x="3778" y="12977"/>
                </a:lnTo>
                <a:lnTo>
                  <a:pt x="0" y="26466"/>
                </a:lnTo>
                <a:lnTo>
                  <a:pt x="3407" y="169256"/>
                </a:lnTo>
                <a:lnTo>
                  <a:pt x="12977" y="179089"/>
                </a:lnTo>
                <a:lnTo>
                  <a:pt x="26466" y="182867"/>
                </a:lnTo>
                <a:lnTo>
                  <a:pt x="2071712" y="182867"/>
                </a:lnTo>
                <a:lnTo>
                  <a:pt x="2084568" y="179459"/>
                </a:lnTo>
                <a:lnTo>
                  <a:pt x="2094401" y="169890"/>
                </a:lnTo>
                <a:lnTo>
                  <a:pt x="2098179" y="156400"/>
                </a:lnTo>
                <a:lnTo>
                  <a:pt x="2097605" y="132334"/>
                </a:lnTo>
                <a:lnTo>
                  <a:pt x="50520" y="132334"/>
                </a:lnTo>
                <a:lnTo>
                  <a:pt x="50520" y="52933"/>
                </a:lnTo>
                <a:lnTo>
                  <a:pt x="2095710" y="52933"/>
                </a:lnTo>
                <a:lnTo>
                  <a:pt x="2094771" y="13610"/>
                </a:lnTo>
                <a:lnTo>
                  <a:pt x="2085202" y="3778"/>
                </a:lnTo>
                <a:lnTo>
                  <a:pt x="2071712" y="0"/>
                </a:lnTo>
                <a:close/>
              </a:path>
              <a:path w="2098675" h="182879">
                <a:moveTo>
                  <a:pt x="2095710" y="52933"/>
                </a:moveTo>
                <a:lnTo>
                  <a:pt x="2045246" y="52933"/>
                </a:lnTo>
                <a:lnTo>
                  <a:pt x="2045246" y="132334"/>
                </a:lnTo>
                <a:lnTo>
                  <a:pt x="2097605" y="132334"/>
                </a:lnTo>
                <a:lnTo>
                  <a:pt x="2095710" y="52933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9847" y="1663434"/>
            <a:ext cx="572770" cy="810895"/>
          </a:xfrm>
          <a:custGeom>
            <a:avLst/>
            <a:gdLst/>
            <a:ahLst/>
            <a:cxnLst/>
            <a:rect l="l" t="t" r="r" b="b"/>
            <a:pathLst>
              <a:path w="572769" h="810894">
                <a:moveTo>
                  <a:pt x="108486" y="179"/>
                </a:moveTo>
                <a:lnTo>
                  <a:pt x="62358" y="19306"/>
                </a:lnTo>
                <a:lnTo>
                  <a:pt x="50492" y="27522"/>
                </a:lnTo>
                <a:lnTo>
                  <a:pt x="40741" y="33274"/>
                </a:lnTo>
                <a:lnTo>
                  <a:pt x="28694" y="38239"/>
                </a:lnTo>
                <a:lnTo>
                  <a:pt x="13610" y="41913"/>
                </a:lnTo>
                <a:lnTo>
                  <a:pt x="3778" y="51482"/>
                </a:lnTo>
                <a:lnTo>
                  <a:pt x="0" y="64972"/>
                </a:lnTo>
                <a:lnTo>
                  <a:pt x="3407" y="797270"/>
                </a:lnTo>
                <a:lnTo>
                  <a:pt x="12977" y="807103"/>
                </a:lnTo>
                <a:lnTo>
                  <a:pt x="26466" y="810881"/>
                </a:lnTo>
                <a:lnTo>
                  <a:pt x="551014" y="810881"/>
                </a:lnTo>
                <a:lnTo>
                  <a:pt x="563198" y="807477"/>
                </a:lnTo>
                <a:lnTo>
                  <a:pt x="571241" y="797907"/>
                </a:lnTo>
                <a:lnTo>
                  <a:pt x="572668" y="784414"/>
                </a:lnTo>
                <a:lnTo>
                  <a:pt x="572543" y="757948"/>
                </a:lnTo>
                <a:lnTo>
                  <a:pt x="60147" y="757948"/>
                </a:lnTo>
                <a:lnTo>
                  <a:pt x="66280" y="82168"/>
                </a:lnTo>
                <a:lnTo>
                  <a:pt x="75755" y="77494"/>
                </a:lnTo>
                <a:lnTo>
                  <a:pt x="87313" y="70377"/>
                </a:lnTo>
                <a:lnTo>
                  <a:pt x="101559" y="60593"/>
                </a:lnTo>
                <a:lnTo>
                  <a:pt x="113253" y="55411"/>
                </a:lnTo>
                <a:lnTo>
                  <a:pt x="125817" y="53946"/>
                </a:lnTo>
                <a:lnTo>
                  <a:pt x="464999" y="53946"/>
                </a:lnTo>
                <a:lnTo>
                  <a:pt x="468797" y="53097"/>
                </a:lnTo>
                <a:lnTo>
                  <a:pt x="569211" y="53097"/>
                </a:lnTo>
                <a:lnTo>
                  <a:pt x="569206" y="52031"/>
                </a:lnTo>
                <a:lnTo>
                  <a:pt x="559595" y="42258"/>
                </a:lnTo>
                <a:lnTo>
                  <a:pt x="544463" y="38087"/>
                </a:lnTo>
                <a:lnTo>
                  <a:pt x="369658" y="38087"/>
                </a:lnTo>
                <a:lnTo>
                  <a:pt x="366658" y="36893"/>
                </a:lnTo>
                <a:lnTo>
                  <a:pt x="192533" y="36893"/>
                </a:lnTo>
                <a:lnTo>
                  <a:pt x="181100" y="31013"/>
                </a:lnTo>
                <a:lnTo>
                  <a:pt x="168249" y="22232"/>
                </a:lnTo>
                <a:lnTo>
                  <a:pt x="158191" y="15549"/>
                </a:lnTo>
                <a:lnTo>
                  <a:pt x="147376" y="9501"/>
                </a:lnTo>
                <a:lnTo>
                  <a:pt x="135614" y="4588"/>
                </a:lnTo>
                <a:lnTo>
                  <a:pt x="122714" y="1314"/>
                </a:lnTo>
                <a:lnTo>
                  <a:pt x="108486" y="179"/>
                </a:lnTo>
                <a:close/>
              </a:path>
              <a:path w="572769" h="810894">
                <a:moveTo>
                  <a:pt x="569211" y="53097"/>
                </a:moveTo>
                <a:lnTo>
                  <a:pt x="468797" y="53097"/>
                </a:lnTo>
                <a:lnTo>
                  <a:pt x="477555" y="56099"/>
                </a:lnTo>
                <a:lnTo>
                  <a:pt x="489213" y="62537"/>
                </a:lnTo>
                <a:lnTo>
                  <a:pt x="503955" y="71964"/>
                </a:lnTo>
                <a:lnTo>
                  <a:pt x="514860" y="78355"/>
                </a:lnTo>
                <a:lnTo>
                  <a:pt x="526834" y="84157"/>
                </a:lnTo>
                <a:lnTo>
                  <a:pt x="526948" y="757948"/>
                </a:lnTo>
                <a:lnTo>
                  <a:pt x="572543" y="757948"/>
                </a:lnTo>
                <a:lnTo>
                  <a:pt x="569211" y="53097"/>
                </a:lnTo>
                <a:close/>
              </a:path>
              <a:path w="572769" h="810894">
                <a:moveTo>
                  <a:pt x="464999" y="53946"/>
                </a:moveTo>
                <a:lnTo>
                  <a:pt x="125817" y="53946"/>
                </a:lnTo>
                <a:lnTo>
                  <a:pt x="137409" y="59462"/>
                </a:lnTo>
                <a:lnTo>
                  <a:pt x="159917" y="74713"/>
                </a:lnTo>
                <a:lnTo>
                  <a:pt x="170909" y="81184"/>
                </a:lnTo>
                <a:lnTo>
                  <a:pt x="182615" y="86502"/>
                </a:lnTo>
                <a:lnTo>
                  <a:pt x="195109" y="90101"/>
                </a:lnTo>
                <a:lnTo>
                  <a:pt x="208464" y="91418"/>
                </a:lnTo>
                <a:lnTo>
                  <a:pt x="220831" y="89818"/>
                </a:lnTo>
                <a:lnTo>
                  <a:pt x="232748" y="85993"/>
                </a:lnTo>
                <a:lnTo>
                  <a:pt x="244308" y="80413"/>
                </a:lnTo>
                <a:lnTo>
                  <a:pt x="255604" y="73547"/>
                </a:lnTo>
                <a:lnTo>
                  <a:pt x="266731" y="65864"/>
                </a:lnTo>
                <a:lnTo>
                  <a:pt x="276759" y="59662"/>
                </a:lnTo>
                <a:lnTo>
                  <a:pt x="288475" y="55520"/>
                </a:lnTo>
                <a:lnTo>
                  <a:pt x="302114" y="55122"/>
                </a:lnTo>
                <a:lnTo>
                  <a:pt x="459743" y="55122"/>
                </a:lnTo>
                <a:lnTo>
                  <a:pt x="464999" y="53946"/>
                </a:lnTo>
                <a:close/>
              </a:path>
              <a:path w="572769" h="810894">
                <a:moveTo>
                  <a:pt x="459743" y="55122"/>
                </a:moveTo>
                <a:lnTo>
                  <a:pt x="302114" y="55122"/>
                </a:lnTo>
                <a:lnTo>
                  <a:pt x="313515" y="61308"/>
                </a:lnTo>
                <a:lnTo>
                  <a:pt x="326976" y="70571"/>
                </a:lnTo>
                <a:lnTo>
                  <a:pt x="372664" y="90052"/>
                </a:lnTo>
                <a:lnTo>
                  <a:pt x="387651" y="90960"/>
                </a:lnTo>
                <a:lnTo>
                  <a:pt x="398793" y="88505"/>
                </a:lnTo>
                <a:lnTo>
                  <a:pt x="409912" y="84157"/>
                </a:lnTo>
                <a:lnTo>
                  <a:pt x="421267" y="78136"/>
                </a:lnTo>
                <a:lnTo>
                  <a:pt x="433113" y="70660"/>
                </a:lnTo>
                <a:lnTo>
                  <a:pt x="445710" y="61947"/>
                </a:lnTo>
                <a:lnTo>
                  <a:pt x="457614" y="55598"/>
                </a:lnTo>
                <a:lnTo>
                  <a:pt x="459743" y="55122"/>
                </a:lnTo>
                <a:close/>
              </a:path>
              <a:path w="572769" h="810894">
                <a:moveTo>
                  <a:pt x="451310" y="585"/>
                </a:moveTo>
                <a:lnTo>
                  <a:pt x="405970" y="21196"/>
                </a:lnTo>
                <a:lnTo>
                  <a:pt x="393160" y="30023"/>
                </a:lnTo>
                <a:lnTo>
                  <a:pt x="381367" y="35943"/>
                </a:lnTo>
                <a:lnTo>
                  <a:pt x="369658" y="38087"/>
                </a:lnTo>
                <a:lnTo>
                  <a:pt x="544463" y="38087"/>
                </a:lnTo>
                <a:lnTo>
                  <a:pt x="537280" y="36158"/>
                </a:lnTo>
                <a:lnTo>
                  <a:pt x="525871" y="29894"/>
                </a:lnTo>
                <a:lnTo>
                  <a:pt x="491790" y="8710"/>
                </a:lnTo>
                <a:lnTo>
                  <a:pt x="466496" y="1424"/>
                </a:lnTo>
                <a:lnTo>
                  <a:pt x="451310" y="585"/>
                </a:lnTo>
                <a:close/>
              </a:path>
              <a:path w="572769" h="810894">
                <a:moveTo>
                  <a:pt x="286049" y="0"/>
                </a:moveTo>
                <a:lnTo>
                  <a:pt x="238416" y="17359"/>
                </a:lnTo>
                <a:lnTo>
                  <a:pt x="227579" y="24814"/>
                </a:lnTo>
                <a:lnTo>
                  <a:pt x="217378" y="31382"/>
                </a:lnTo>
                <a:lnTo>
                  <a:pt x="205691" y="35999"/>
                </a:lnTo>
                <a:lnTo>
                  <a:pt x="192533" y="36893"/>
                </a:lnTo>
                <a:lnTo>
                  <a:pt x="366658" y="36893"/>
                </a:lnTo>
                <a:lnTo>
                  <a:pt x="360897" y="34601"/>
                </a:lnTo>
                <a:lnTo>
                  <a:pt x="349188" y="27634"/>
                </a:lnTo>
                <a:lnTo>
                  <a:pt x="334144" y="17243"/>
                </a:lnTo>
                <a:lnTo>
                  <a:pt x="323060" y="10594"/>
                </a:lnTo>
                <a:lnTo>
                  <a:pt x="311359" y="5106"/>
                </a:lnTo>
                <a:lnTo>
                  <a:pt x="299026" y="1376"/>
                </a:lnTo>
                <a:lnTo>
                  <a:pt x="28604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4395" y="1555637"/>
            <a:ext cx="180975" cy="1400175"/>
          </a:xfrm>
          <a:custGeom>
            <a:avLst/>
            <a:gdLst/>
            <a:ahLst/>
            <a:cxnLst/>
            <a:rect l="l" t="t" r="r" b="b"/>
            <a:pathLst>
              <a:path w="180975" h="1400175">
                <a:moveTo>
                  <a:pt x="81746" y="0"/>
                </a:moveTo>
                <a:lnTo>
                  <a:pt x="69250" y="3204"/>
                </a:lnTo>
                <a:lnTo>
                  <a:pt x="58025" y="8818"/>
                </a:lnTo>
                <a:lnTo>
                  <a:pt x="47516" y="16113"/>
                </a:lnTo>
                <a:lnTo>
                  <a:pt x="37173" y="24356"/>
                </a:lnTo>
                <a:lnTo>
                  <a:pt x="27163" y="31441"/>
                </a:lnTo>
                <a:lnTo>
                  <a:pt x="14287" y="37176"/>
                </a:lnTo>
                <a:lnTo>
                  <a:pt x="4008" y="46250"/>
                </a:lnTo>
                <a:lnTo>
                  <a:pt x="0" y="59688"/>
                </a:lnTo>
                <a:lnTo>
                  <a:pt x="3410" y="1386315"/>
                </a:lnTo>
                <a:lnTo>
                  <a:pt x="12982" y="1396150"/>
                </a:lnTo>
                <a:lnTo>
                  <a:pt x="26466" y="1399932"/>
                </a:lnTo>
                <a:lnTo>
                  <a:pt x="156400" y="1399932"/>
                </a:lnTo>
                <a:lnTo>
                  <a:pt x="169288" y="1396540"/>
                </a:lnTo>
                <a:lnTo>
                  <a:pt x="178430" y="1387591"/>
                </a:lnTo>
                <a:lnTo>
                  <a:pt x="180467" y="1375865"/>
                </a:lnTo>
                <a:lnTo>
                  <a:pt x="180408" y="1349398"/>
                </a:lnTo>
                <a:lnTo>
                  <a:pt x="50533" y="1349398"/>
                </a:lnTo>
                <a:lnTo>
                  <a:pt x="52595" y="75421"/>
                </a:lnTo>
                <a:lnTo>
                  <a:pt x="62995" y="67440"/>
                </a:lnTo>
                <a:lnTo>
                  <a:pt x="72186" y="59688"/>
                </a:lnTo>
                <a:lnTo>
                  <a:pt x="79400" y="57275"/>
                </a:lnTo>
                <a:lnTo>
                  <a:pt x="86626" y="47648"/>
                </a:lnTo>
                <a:lnTo>
                  <a:pt x="176224" y="47648"/>
                </a:lnTo>
                <a:lnTo>
                  <a:pt x="168625" y="39170"/>
                </a:lnTo>
                <a:lnTo>
                  <a:pt x="154433" y="34947"/>
                </a:lnTo>
                <a:lnTo>
                  <a:pt x="145366" y="28856"/>
                </a:lnTo>
                <a:lnTo>
                  <a:pt x="131179" y="17684"/>
                </a:lnTo>
                <a:lnTo>
                  <a:pt x="121640" y="11200"/>
                </a:lnTo>
                <a:lnTo>
                  <a:pt x="110703" y="5439"/>
                </a:lnTo>
                <a:lnTo>
                  <a:pt x="97645" y="1380"/>
                </a:lnTo>
                <a:lnTo>
                  <a:pt x="81746" y="0"/>
                </a:lnTo>
                <a:close/>
              </a:path>
              <a:path w="180975" h="1400175">
                <a:moveTo>
                  <a:pt x="176224" y="47648"/>
                </a:moveTo>
                <a:lnTo>
                  <a:pt x="86626" y="47648"/>
                </a:lnTo>
                <a:lnTo>
                  <a:pt x="89215" y="47661"/>
                </a:lnTo>
                <a:lnTo>
                  <a:pt x="97306" y="52548"/>
                </a:lnTo>
                <a:lnTo>
                  <a:pt x="109693" y="63476"/>
                </a:lnTo>
                <a:lnTo>
                  <a:pt x="119090" y="71929"/>
                </a:lnTo>
                <a:lnTo>
                  <a:pt x="129933" y="78941"/>
                </a:lnTo>
                <a:lnTo>
                  <a:pt x="129933" y="1349398"/>
                </a:lnTo>
                <a:lnTo>
                  <a:pt x="180408" y="1349398"/>
                </a:lnTo>
                <a:lnTo>
                  <a:pt x="177521" y="49094"/>
                </a:lnTo>
                <a:lnTo>
                  <a:pt x="176224" y="47648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9913" y="1555639"/>
            <a:ext cx="180975" cy="1400175"/>
          </a:xfrm>
          <a:custGeom>
            <a:avLst/>
            <a:gdLst/>
            <a:ahLst/>
            <a:cxnLst/>
            <a:rect l="l" t="t" r="r" b="b"/>
            <a:pathLst>
              <a:path w="180975" h="1400175">
                <a:moveTo>
                  <a:pt x="81743" y="0"/>
                </a:moveTo>
                <a:lnTo>
                  <a:pt x="69246" y="3205"/>
                </a:lnTo>
                <a:lnTo>
                  <a:pt x="58021" y="8820"/>
                </a:lnTo>
                <a:lnTo>
                  <a:pt x="47513" y="16113"/>
                </a:lnTo>
                <a:lnTo>
                  <a:pt x="37172" y="24356"/>
                </a:lnTo>
                <a:lnTo>
                  <a:pt x="27163" y="31440"/>
                </a:lnTo>
                <a:lnTo>
                  <a:pt x="14287" y="37177"/>
                </a:lnTo>
                <a:lnTo>
                  <a:pt x="4006" y="46252"/>
                </a:lnTo>
                <a:lnTo>
                  <a:pt x="0" y="59686"/>
                </a:lnTo>
                <a:lnTo>
                  <a:pt x="3410" y="1386313"/>
                </a:lnTo>
                <a:lnTo>
                  <a:pt x="12982" y="1396149"/>
                </a:lnTo>
                <a:lnTo>
                  <a:pt x="26466" y="1399930"/>
                </a:lnTo>
                <a:lnTo>
                  <a:pt x="156413" y="1399930"/>
                </a:lnTo>
                <a:lnTo>
                  <a:pt x="169286" y="1396542"/>
                </a:lnTo>
                <a:lnTo>
                  <a:pt x="178429" y="1387592"/>
                </a:lnTo>
                <a:lnTo>
                  <a:pt x="180467" y="1375864"/>
                </a:lnTo>
                <a:lnTo>
                  <a:pt x="180408" y="1349397"/>
                </a:lnTo>
                <a:lnTo>
                  <a:pt x="50533" y="1349397"/>
                </a:lnTo>
                <a:lnTo>
                  <a:pt x="52595" y="75420"/>
                </a:lnTo>
                <a:lnTo>
                  <a:pt x="62995" y="67439"/>
                </a:lnTo>
                <a:lnTo>
                  <a:pt x="72186" y="59686"/>
                </a:lnTo>
                <a:lnTo>
                  <a:pt x="79413" y="57273"/>
                </a:lnTo>
                <a:lnTo>
                  <a:pt x="86626" y="47647"/>
                </a:lnTo>
                <a:lnTo>
                  <a:pt x="176225" y="47647"/>
                </a:lnTo>
                <a:lnTo>
                  <a:pt x="168626" y="39167"/>
                </a:lnTo>
                <a:lnTo>
                  <a:pt x="154435" y="34943"/>
                </a:lnTo>
                <a:lnTo>
                  <a:pt x="145362" y="28851"/>
                </a:lnTo>
                <a:lnTo>
                  <a:pt x="131177" y="17681"/>
                </a:lnTo>
                <a:lnTo>
                  <a:pt x="121639" y="11198"/>
                </a:lnTo>
                <a:lnTo>
                  <a:pt x="110701" y="5438"/>
                </a:lnTo>
                <a:lnTo>
                  <a:pt x="97643" y="1379"/>
                </a:lnTo>
                <a:lnTo>
                  <a:pt x="81743" y="0"/>
                </a:lnTo>
                <a:close/>
              </a:path>
              <a:path w="180975" h="1400175">
                <a:moveTo>
                  <a:pt x="176225" y="47647"/>
                </a:moveTo>
                <a:lnTo>
                  <a:pt x="86626" y="47647"/>
                </a:lnTo>
                <a:lnTo>
                  <a:pt x="89223" y="47663"/>
                </a:lnTo>
                <a:lnTo>
                  <a:pt x="97304" y="53465"/>
                </a:lnTo>
                <a:lnTo>
                  <a:pt x="109694" y="63475"/>
                </a:lnTo>
                <a:lnTo>
                  <a:pt x="119095" y="71927"/>
                </a:lnTo>
                <a:lnTo>
                  <a:pt x="129933" y="78940"/>
                </a:lnTo>
                <a:lnTo>
                  <a:pt x="129933" y="1349397"/>
                </a:lnTo>
                <a:lnTo>
                  <a:pt x="180408" y="1349397"/>
                </a:lnTo>
                <a:lnTo>
                  <a:pt x="177521" y="49093"/>
                </a:lnTo>
                <a:lnTo>
                  <a:pt x="176225" y="4764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3471" y="1932940"/>
            <a:ext cx="311150" cy="53340"/>
          </a:xfrm>
          <a:custGeom>
            <a:avLst/>
            <a:gdLst/>
            <a:ahLst/>
            <a:cxnLst/>
            <a:rect l="l" t="t" r="r" b="b"/>
            <a:pathLst>
              <a:path w="311150" h="53339">
                <a:moveTo>
                  <a:pt x="287739" y="0"/>
                </a:moveTo>
                <a:lnTo>
                  <a:pt x="13694" y="1922"/>
                </a:lnTo>
                <a:lnTo>
                  <a:pt x="5219" y="8881"/>
                </a:lnTo>
                <a:lnTo>
                  <a:pt x="211" y="21238"/>
                </a:lnTo>
                <a:lnTo>
                  <a:pt x="0" y="39322"/>
                </a:lnTo>
                <a:lnTo>
                  <a:pt x="9569" y="49155"/>
                </a:lnTo>
                <a:lnTo>
                  <a:pt x="23059" y="52933"/>
                </a:lnTo>
                <a:lnTo>
                  <a:pt x="287739" y="52933"/>
                </a:lnTo>
                <a:lnTo>
                  <a:pt x="297104" y="51011"/>
                </a:lnTo>
                <a:lnTo>
                  <a:pt x="305579" y="44052"/>
                </a:lnTo>
                <a:lnTo>
                  <a:pt x="310586" y="31695"/>
                </a:lnTo>
                <a:lnTo>
                  <a:pt x="310798" y="13610"/>
                </a:lnTo>
                <a:lnTo>
                  <a:pt x="301229" y="3778"/>
                </a:lnTo>
                <a:lnTo>
                  <a:pt x="28773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43471" y="2185581"/>
            <a:ext cx="311150" cy="53340"/>
          </a:xfrm>
          <a:custGeom>
            <a:avLst/>
            <a:gdLst/>
            <a:ahLst/>
            <a:cxnLst/>
            <a:rect l="l" t="t" r="r" b="b"/>
            <a:pathLst>
              <a:path w="311150" h="53339">
                <a:moveTo>
                  <a:pt x="287739" y="0"/>
                </a:moveTo>
                <a:lnTo>
                  <a:pt x="13694" y="1922"/>
                </a:lnTo>
                <a:lnTo>
                  <a:pt x="5219" y="8881"/>
                </a:lnTo>
                <a:lnTo>
                  <a:pt x="211" y="21238"/>
                </a:lnTo>
                <a:lnTo>
                  <a:pt x="0" y="39322"/>
                </a:lnTo>
                <a:lnTo>
                  <a:pt x="9569" y="49155"/>
                </a:lnTo>
                <a:lnTo>
                  <a:pt x="23059" y="52933"/>
                </a:lnTo>
                <a:lnTo>
                  <a:pt x="287739" y="52933"/>
                </a:lnTo>
                <a:lnTo>
                  <a:pt x="297104" y="51011"/>
                </a:lnTo>
                <a:lnTo>
                  <a:pt x="305579" y="44052"/>
                </a:lnTo>
                <a:lnTo>
                  <a:pt x="310586" y="31695"/>
                </a:lnTo>
                <a:lnTo>
                  <a:pt x="310798" y="13610"/>
                </a:lnTo>
                <a:lnTo>
                  <a:pt x="301229" y="3778"/>
                </a:lnTo>
                <a:lnTo>
                  <a:pt x="28773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43471" y="2440635"/>
            <a:ext cx="311150" cy="53340"/>
          </a:xfrm>
          <a:custGeom>
            <a:avLst/>
            <a:gdLst/>
            <a:ahLst/>
            <a:cxnLst/>
            <a:rect l="l" t="t" r="r" b="b"/>
            <a:pathLst>
              <a:path w="311150" h="53339">
                <a:moveTo>
                  <a:pt x="287739" y="0"/>
                </a:moveTo>
                <a:lnTo>
                  <a:pt x="13694" y="1922"/>
                </a:lnTo>
                <a:lnTo>
                  <a:pt x="5219" y="8881"/>
                </a:lnTo>
                <a:lnTo>
                  <a:pt x="211" y="21238"/>
                </a:lnTo>
                <a:lnTo>
                  <a:pt x="0" y="39322"/>
                </a:lnTo>
                <a:lnTo>
                  <a:pt x="9569" y="49155"/>
                </a:lnTo>
                <a:lnTo>
                  <a:pt x="23059" y="52933"/>
                </a:lnTo>
                <a:lnTo>
                  <a:pt x="287739" y="52933"/>
                </a:lnTo>
                <a:lnTo>
                  <a:pt x="297104" y="51011"/>
                </a:lnTo>
                <a:lnTo>
                  <a:pt x="305579" y="44052"/>
                </a:lnTo>
                <a:lnTo>
                  <a:pt x="310586" y="31695"/>
                </a:lnTo>
                <a:lnTo>
                  <a:pt x="310798" y="13610"/>
                </a:lnTo>
                <a:lnTo>
                  <a:pt x="301229" y="3778"/>
                </a:lnTo>
                <a:lnTo>
                  <a:pt x="28773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3471" y="2693289"/>
            <a:ext cx="311150" cy="53340"/>
          </a:xfrm>
          <a:custGeom>
            <a:avLst/>
            <a:gdLst/>
            <a:ahLst/>
            <a:cxnLst/>
            <a:rect l="l" t="t" r="r" b="b"/>
            <a:pathLst>
              <a:path w="311150" h="53339">
                <a:moveTo>
                  <a:pt x="287739" y="0"/>
                </a:moveTo>
                <a:lnTo>
                  <a:pt x="13694" y="1922"/>
                </a:lnTo>
                <a:lnTo>
                  <a:pt x="5219" y="8881"/>
                </a:lnTo>
                <a:lnTo>
                  <a:pt x="211" y="21238"/>
                </a:lnTo>
                <a:lnTo>
                  <a:pt x="0" y="39322"/>
                </a:lnTo>
                <a:lnTo>
                  <a:pt x="9569" y="49155"/>
                </a:lnTo>
                <a:lnTo>
                  <a:pt x="23059" y="52933"/>
                </a:lnTo>
                <a:lnTo>
                  <a:pt x="287739" y="52933"/>
                </a:lnTo>
                <a:lnTo>
                  <a:pt x="297104" y="51011"/>
                </a:lnTo>
                <a:lnTo>
                  <a:pt x="305579" y="44052"/>
                </a:lnTo>
                <a:lnTo>
                  <a:pt x="310586" y="31695"/>
                </a:lnTo>
                <a:lnTo>
                  <a:pt x="310798" y="13610"/>
                </a:lnTo>
                <a:lnTo>
                  <a:pt x="301229" y="3778"/>
                </a:lnTo>
                <a:lnTo>
                  <a:pt x="28773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3474" y="2060461"/>
            <a:ext cx="226695" cy="53340"/>
          </a:xfrm>
          <a:custGeom>
            <a:avLst/>
            <a:gdLst/>
            <a:ahLst/>
            <a:cxnLst/>
            <a:rect l="l" t="t" r="r" b="b"/>
            <a:pathLst>
              <a:path w="226694" h="53339">
                <a:moveTo>
                  <a:pt x="203523" y="0"/>
                </a:moveTo>
                <a:lnTo>
                  <a:pt x="13695" y="1922"/>
                </a:lnTo>
                <a:lnTo>
                  <a:pt x="5221" y="8882"/>
                </a:lnTo>
                <a:lnTo>
                  <a:pt x="211" y="21238"/>
                </a:lnTo>
                <a:lnTo>
                  <a:pt x="0" y="39322"/>
                </a:lnTo>
                <a:lnTo>
                  <a:pt x="9572" y="49155"/>
                </a:lnTo>
                <a:lnTo>
                  <a:pt x="23056" y="52933"/>
                </a:lnTo>
                <a:lnTo>
                  <a:pt x="203523" y="52933"/>
                </a:lnTo>
                <a:lnTo>
                  <a:pt x="212888" y="51011"/>
                </a:lnTo>
                <a:lnTo>
                  <a:pt x="221362" y="44052"/>
                </a:lnTo>
                <a:lnTo>
                  <a:pt x="226370" y="31695"/>
                </a:lnTo>
                <a:lnTo>
                  <a:pt x="226582" y="13610"/>
                </a:lnTo>
                <a:lnTo>
                  <a:pt x="217012" y="3778"/>
                </a:lnTo>
                <a:lnTo>
                  <a:pt x="20352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43474" y="1805407"/>
            <a:ext cx="226695" cy="53340"/>
          </a:xfrm>
          <a:custGeom>
            <a:avLst/>
            <a:gdLst/>
            <a:ahLst/>
            <a:cxnLst/>
            <a:rect l="l" t="t" r="r" b="b"/>
            <a:pathLst>
              <a:path w="226694" h="53339">
                <a:moveTo>
                  <a:pt x="203523" y="0"/>
                </a:moveTo>
                <a:lnTo>
                  <a:pt x="13695" y="1922"/>
                </a:lnTo>
                <a:lnTo>
                  <a:pt x="5221" y="8882"/>
                </a:lnTo>
                <a:lnTo>
                  <a:pt x="211" y="21238"/>
                </a:lnTo>
                <a:lnTo>
                  <a:pt x="0" y="39322"/>
                </a:lnTo>
                <a:lnTo>
                  <a:pt x="9572" y="49155"/>
                </a:lnTo>
                <a:lnTo>
                  <a:pt x="23056" y="52933"/>
                </a:lnTo>
                <a:lnTo>
                  <a:pt x="203523" y="52933"/>
                </a:lnTo>
                <a:lnTo>
                  <a:pt x="212888" y="51011"/>
                </a:lnTo>
                <a:lnTo>
                  <a:pt x="221362" y="44052"/>
                </a:lnTo>
                <a:lnTo>
                  <a:pt x="226370" y="31695"/>
                </a:lnTo>
                <a:lnTo>
                  <a:pt x="226582" y="13610"/>
                </a:lnTo>
                <a:lnTo>
                  <a:pt x="217012" y="3778"/>
                </a:lnTo>
                <a:lnTo>
                  <a:pt x="20352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43474" y="2313114"/>
            <a:ext cx="226695" cy="53340"/>
          </a:xfrm>
          <a:custGeom>
            <a:avLst/>
            <a:gdLst/>
            <a:ahLst/>
            <a:cxnLst/>
            <a:rect l="l" t="t" r="r" b="b"/>
            <a:pathLst>
              <a:path w="226694" h="53339">
                <a:moveTo>
                  <a:pt x="203523" y="0"/>
                </a:moveTo>
                <a:lnTo>
                  <a:pt x="13695" y="1922"/>
                </a:lnTo>
                <a:lnTo>
                  <a:pt x="5221" y="8882"/>
                </a:lnTo>
                <a:lnTo>
                  <a:pt x="211" y="21238"/>
                </a:lnTo>
                <a:lnTo>
                  <a:pt x="0" y="39322"/>
                </a:lnTo>
                <a:lnTo>
                  <a:pt x="9572" y="49155"/>
                </a:lnTo>
                <a:lnTo>
                  <a:pt x="23056" y="52933"/>
                </a:lnTo>
                <a:lnTo>
                  <a:pt x="203523" y="52933"/>
                </a:lnTo>
                <a:lnTo>
                  <a:pt x="212888" y="51011"/>
                </a:lnTo>
                <a:lnTo>
                  <a:pt x="221362" y="44052"/>
                </a:lnTo>
                <a:lnTo>
                  <a:pt x="226370" y="31695"/>
                </a:lnTo>
                <a:lnTo>
                  <a:pt x="226582" y="13610"/>
                </a:lnTo>
                <a:lnTo>
                  <a:pt x="217012" y="3778"/>
                </a:lnTo>
                <a:lnTo>
                  <a:pt x="20352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43474" y="2568169"/>
            <a:ext cx="226695" cy="53340"/>
          </a:xfrm>
          <a:custGeom>
            <a:avLst/>
            <a:gdLst/>
            <a:ahLst/>
            <a:cxnLst/>
            <a:rect l="l" t="t" r="r" b="b"/>
            <a:pathLst>
              <a:path w="226694" h="53339">
                <a:moveTo>
                  <a:pt x="203523" y="0"/>
                </a:moveTo>
                <a:lnTo>
                  <a:pt x="13695" y="1922"/>
                </a:lnTo>
                <a:lnTo>
                  <a:pt x="5221" y="8882"/>
                </a:lnTo>
                <a:lnTo>
                  <a:pt x="211" y="21238"/>
                </a:lnTo>
                <a:lnTo>
                  <a:pt x="0" y="39322"/>
                </a:lnTo>
                <a:lnTo>
                  <a:pt x="9572" y="49155"/>
                </a:lnTo>
                <a:lnTo>
                  <a:pt x="23056" y="52933"/>
                </a:lnTo>
                <a:lnTo>
                  <a:pt x="203523" y="52933"/>
                </a:lnTo>
                <a:lnTo>
                  <a:pt x="212888" y="51011"/>
                </a:lnTo>
                <a:lnTo>
                  <a:pt x="221362" y="44052"/>
                </a:lnTo>
                <a:lnTo>
                  <a:pt x="226370" y="31695"/>
                </a:lnTo>
                <a:lnTo>
                  <a:pt x="226582" y="13610"/>
                </a:lnTo>
                <a:lnTo>
                  <a:pt x="217012" y="3778"/>
                </a:lnTo>
                <a:lnTo>
                  <a:pt x="20352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3474" y="2820822"/>
            <a:ext cx="226695" cy="53340"/>
          </a:xfrm>
          <a:custGeom>
            <a:avLst/>
            <a:gdLst/>
            <a:ahLst/>
            <a:cxnLst/>
            <a:rect l="l" t="t" r="r" b="b"/>
            <a:pathLst>
              <a:path w="226694" h="53339">
                <a:moveTo>
                  <a:pt x="203523" y="0"/>
                </a:moveTo>
                <a:lnTo>
                  <a:pt x="13695" y="1922"/>
                </a:lnTo>
                <a:lnTo>
                  <a:pt x="5221" y="8882"/>
                </a:lnTo>
                <a:lnTo>
                  <a:pt x="211" y="21238"/>
                </a:lnTo>
                <a:lnTo>
                  <a:pt x="0" y="39322"/>
                </a:lnTo>
                <a:lnTo>
                  <a:pt x="9572" y="49155"/>
                </a:lnTo>
                <a:lnTo>
                  <a:pt x="23056" y="52933"/>
                </a:lnTo>
                <a:lnTo>
                  <a:pt x="203523" y="52933"/>
                </a:lnTo>
                <a:lnTo>
                  <a:pt x="212888" y="51011"/>
                </a:lnTo>
                <a:lnTo>
                  <a:pt x="221362" y="44052"/>
                </a:lnTo>
                <a:lnTo>
                  <a:pt x="226370" y="31695"/>
                </a:lnTo>
                <a:lnTo>
                  <a:pt x="226582" y="13610"/>
                </a:lnTo>
                <a:lnTo>
                  <a:pt x="217012" y="3778"/>
                </a:lnTo>
                <a:lnTo>
                  <a:pt x="20352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901" y="1932940"/>
            <a:ext cx="311150" cy="53340"/>
          </a:xfrm>
          <a:custGeom>
            <a:avLst/>
            <a:gdLst/>
            <a:ahLst/>
            <a:cxnLst/>
            <a:rect l="l" t="t" r="r" b="b"/>
            <a:pathLst>
              <a:path w="311150" h="53339">
                <a:moveTo>
                  <a:pt x="287739" y="0"/>
                </a:moveTo>
                <a:lnTo>
                  <a:pt x="13694" y="1922"/>
                </a:lnTo>
                <a:lnTo>
                  <a:pt x="5219" y="8881"/>
                </a:lnTo>
                <a:lnTo>
                  <a:pt x="211" y="21238"/>
                </a:lnTo>
                <a:lnTo>
                  <a:pt x="0" y="39322"/>
                </a:lnTo>
                <a:lnTo>
                  <a:pt x="9569" y="49155"/>
                </a:lnTo>
                <a:lnTo>
                  <a:pt x="23059" y="52933"/>
                </a:lnTo>
                <a:lnTo>
                  <a:pt x="287739" y="52933"/>
                </a:lnTo>
                <a:lnTo>
                  <a:pt x="297104" y="51011"/>
                </a:lnTo>
                <a:lnTo>
                  <a:pt x="305579" y="44052"/>
                </a:lnTo>
                <a:lnTo>
                  <a:pt x="310586" y="31695"/>
                </a:lnTo>
                <a:lnTo>
                  <a:pt x="310798" y="13610"/>
                </a:lnTo>
                <a:lnTo>
                  <a:pt x="301229" y="3778"/>
                </a:lnTo>
                <a:lnTo>
                  <a:pt x="28773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901" y="2185581"/>
            <a:ext cx="311150" cy="53340"/>
          </a:xfrm>
          <a:custGeom>
            <a:avLst/>
            <a:gdLst/>
            <a:ahLst/>
            <a:cxnLst/>
            <a:rect l="l" t="t" r="r" b="b"/>
            <a:pathLst>
              <a:path w="311150" h="53339">
                <a:moveTo>
                  <a:pt x="287739" y="0"/>
                </a:moveTo>
                <a:lnTo>
                  <a:pt x="13694" y="1922"/>
                </a:lnTo>
                <a:lnTo>
                  <a:pt x="5219" y="8881"/>
                </a:lnTo>
                <a:lnTo>
                  <a:pt x="211" y="21238"/>
                </a:lnTo>
                <a:lnTo>
                  <a:pt x="0" y="39322"/>
                </a:lnTo>
                <a:lnTo>
                  <a:pt x="9569" y="49155"/>
                </a:lnTo>
                <a:lnTo>
                  <a:pt x="23059" y="52933"/>
                </a:lnTo>
                <a:lnTo>
                  <a:pt x="287739" y="52933"/>
                </a:lnTo>
                <a:lnTo>
                  <a:pt x="297104" y="51011"/>
                </a:lnTo>
                <a:lnTo>
                  <a:pt x="305579" y="44052"/>
                </a:lnTo>
                <a:lnTo>
                  <a:pt x="310586" y="31695"/>
                </a:lnTo>
                <a:lnTo>
                  <a:pt x="310798" y="13610"/>
                </a:lnTo>
                <a:lnTo>
                  <a:pt x="301229" y="3778"/>
                </a:lnTo>
                <a:lnTo>
                  <a:pt x="28773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901" y="2440635"/>
            <a:ext cx="311150" cy="53340"/>
          </a:xfrm>
          <a:custGeom>
            <a:avLst/>
            <a:gdLst/>
            <a:ahLst/>
            <a:cxnLst/>
            <a:rect l="l" t="t" r="r" b="b"/>
            <a:pathLst>
              <a:path w="311150" h="53339">
                <a:moveTo>
                  <a:pt x="287739" y="0"/>
                </a:moveTo>
                <a:lnTo>
                  <a:pt x="13694" y="1922"/>
                </a:lnTo>
                <a:lnTo>
                  <a:pt x="5219" y="8881"/>
                </a:lnTo>
                <a:lnTo>
                  <a:pt x="211" y="21238"/>
                </a:lnTo>
                <a:lnTo>
                  <a:pt x="0" y="39322"/>
                </a:lnTo>
                <a:lnTo>
                  <a:pt x="9569" y="49155"/>
                </a:lnTo>
                <a:lnTo>
                  <a:pt x="23059" y="52933"/>
                </a:lnTo>
                <a:lnTo>
                  <a:pt x="287739" y="52933"/>
                </a:lnTo>
                <a:lnTo>
                  <a:pt x="297104" y="51011"/>
                </a:lnTo>
                <a:lnTo>
                  <a:pt x="305579" y="44052"/>
                </a:lnTo>
                <a:lnTo>
                  <a:pt x="310586" y="31695"/>
                </a:lnTo>
                <a:lnTo>
                  <a:pt x="310798" y="13610"/>
                </a:lnTo>
                <a:lnTo>
                  <a:pt x="301229" y="3778"/>
                </a:lnTo>
                <a:lnTo>
                  <a:pt x="28773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2901" y="2693289"/>
            <a:ext cx="311150" cy="53340"/>
          </a:xfrm>
          <a:custGeom>
            <a:avLst/>
            <a:gdLst/>
            <a:ahLst/>
            <a:cxnLst/>
            <a:rect l="l" t="t" r="r" b="b"/>
            <a:pathLst>
              <a:path w="311150" h="53339">
                <a:moveTo>
                  <a:pt x="287739" y="0"/>
                </a:moveTo>
                <a:lnTo>
                  <a:pt x="13694" y="1922"/>
                </a:lnTo>
                <a:lnTo>
                  <a:pt x="5219" y="8881"/>
                </a:lnTo>
                <a:lnTo>
                  <a:pt x="211" y="21238"/>
                </a:lnTo>
                <a:lnTo>
                  <a:pt x="0" y="39322"/>
                </a:lnTo>
                <a:lnTo>
                  <a:pt x="9569" y="49155"/>
                </a:lnTo>
                <a:lnTo>
                  <a:pt x="23059" y="52933"/>
                </a:lnTo>
                <a:lnTo>
                  <a:pt x="287739" y="52933"/>
                </a:lnTo>
                <a:lnTo>
                  <a:pt x="297104" y="51011"/>
                </a:lnTo>
                <a:lnTo>
                  <a:pt x="305579" y="44052"/>
                </a:lnTo>
                <a:lnTo>
                  <a:pt x="310586" y="31695"/>
                </a:lnTo>
                <a:lnTo>
                  <a:pt x="310798" y="13610"/>
                </a:lnTo>
                <a:lnTo>
                  <a:pt x="301229" y="3778"/>
                </a:lnTo>
                <a:lnTo>
                  <a:pt x="28773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7117" y="2060461"/>
            <a:ext cx="226695" cy="53340"/>
          </a:xfrm>
          <a:custGeom>
            <a:avLst/>
            <a:gdLst/>
            <a:ahLst/>
            <a:cxnLst/>
            <a:rect l="l" t="t" r="r" b="b"/>
            <a:pathLst>
              <a:path w="226694" h="53339">
                <a:moveTo>
                  <a:pt x="203523" y="0"/>
                </a:moveTo>
                <a:lnTo>
                  <a:pt x="13695" y="1922"/>
                </a:lnTo>
                <a:lnTo>
                  <a:pt x="5221" y="8882"/>
                </a:lnTo>
                <a:lnTo>
                  <a:pt x="211" y="21238"/>
                </a:lnTo>
                <a:lnTo>
                  <a:pt x="0" y="39322"/>
                </a:lnTo>
                <a:lnTo>
                  <a:pt x="9572" y="49155"/>
                </a:lnTo>
                <a:lnTo>
                  <a:pt x="23056" y="52933"/>
                </a:lnTo>
                <a:lnTo>
                  <a:pt x="203523" y="52933"/>
                </a:lnTo>
                <a:lnTo>
                  <a:pt x="212888" y="51011"/>
                </a:lnTo>
                <a:lnTo>
                  <a:pt x="221362" y="44052"/>
                </a:lnTo>
                <a:lnTo>
                  <a:pt x="226370" y="31695"/>
                </a:lnTo>
                <a:lnTo>
                  <a:pt x="226582" y="13610"/>
                </a:lnTo>
                <a:lnTo>
                  <a:pt x="217012" y="3778"/>
                </a:lnTo>
                <a:lnTo>
                  <a:pt x="20352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7117" y="1805407"/>
            <a:ext cx="226695" cy="53340"/>
          </a:xfrm>
          <a:custGeom>
            <a:avLst/>
            <a:gdLst/>
            <a:ahLst/>
            <a:cxnLst/>
            <a:rect l="l" t="t" r="r" b="b"/>
            <a:pathLst>
              <a:path w="226694" h="53339">
                <a:moveTo>
                  <a:pt x="203523" y="0"/>
                </a:moveTo>
                <a:lnTo>
                  <a:pt x="13695" y="1922"/>
                </a:lnTo>
                <a:lnTo>
                  <a:pt x="5221" y="8882"/>
                </a:lnTo>
                <a:lnTo>
                  <a:pt x="211" y="21238"/>
                </a:lnTo>
                <a:lnTo>
                  <a:pt x="0" y="39322"/>
                </a:lnTo>
                <a:lnTo>
                  <a:pt x="9572" y="49155"/>
                </a:lnTo>
                <a:lnTo>
                  <a:pt x="23056" y="52933"/>
                </a:lnTo>
                <a:lnTo>
                  <a:pt x="203523" y="52933"/>
                </a:lnTo>
                <a:lnTo>
                  <a:pt x="212888" y="51011"/>
                </a:lnTo>
                <a:lnTo>
                  <a:pt x="221362" y="44052"/>
                </a:lnTo>
                <a:lnTo>
                  <a:pt x="226370" y="31695"/>
                </a:lnTo>
                <a:lnTo>
                  <a:pt x="226582" y="13610"/>
                </a:lnTo>
                <a:lnTo>
                  <a:pt x="217012" y="3778"/>
                </a:lnTo>
                <a:lnTo>
                  <a:pt x="20352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7117" y="2313114"/>
            <a:ext cx="226695" cy="53340"/>
          </a:xfrm>
          <a:custGeom>
            <a:avLst/>
            <a:gdLst/>
            <a:ahLst/>
            <a:cxnLst/>
            <a:rect l="l" t="t" r="r" b="b"/>
            <a:pathLst>
              <a:path w="226694" h="53339">
                <a:moveTo>
                  <a:pt x="203523" y="0"/>
                </a:moveTo>
                <a:lnTo>
                  <a:pt x="13695" y="1922"/>
                </a:lnTo>
                <a:lnTo>
                  <a:pt x="5221" y="8882"/>
                </a:lnTo>
                <a:lnTo>
                  <a:pt x="211" y="21238"/>
                </a:lnTo>
                <a:lnTo>
                  <a:pt x="0" y="39322"/>
                </a:lnTo>
                <a:lnTo>
                  <a:pt x="9572" y="49155"/>
                </a:lnTo>
                <a:lnTo>
                  <a:pt x="23056" y="52933"/>
                </a:lnTo>
                <a:lnTo>
                  <a:pt x="203523" y="52933"/>
                </a:lnTo>
                <a:lnTo>
                  <a:pt x="212888" y="51011"/>
                </a:lnTo>
                <a:lnTo>
                  <a:pt x="221362" y="44052"/>
                </a:lnTo>
                <a:lnTo>
                  <a:pt x="226370" y="31695"/>
                </a:lnTo>
                <a:lnTo>
                  <a:pt x="226582" y="13610"/>
                </a:lnTo>
                <a:lnTo>
                  <a:pt x="217012" y="3778"/>
                </a:lnTo>
                <a:lnTo>
                  <a:pt x="20352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7117" y="2568169"/>
            <a:ext cx="226695" cy="53340"/>
          </a:xfrm>
          <a:custGeom>
            <a:avLst/>
            <a:gdLst/>
            <a:ahLst/>
            <a:cxnLst/>
            <a:rect l="l" t="t" r="r" b="b"/>
            <a:pathLst>
              <a:path w="226694" h="53339">
                <a:moveTo>
                  <a:pt x="203523" y="0"/>
                </a:moveTo>
                <a:lnTo>
                  <a:pt x="13695" y="1922"/>
                </a:lnTo>
                <a:lnTo>
                  <a:pt x="5221" y="8882"/>
                </a:lnTo>
                <a:lnTo>
                  <a:pt x="211" y="21238"/>
                </a:lnTo>
                <a:lnTo>
                  <a:pt x="0" y="39322"/>
                </a:lnTo>
                <a:lnTo>
                  <a:pt x="9572" y="49155"/>
                </a:lnTo>
                <a:lnTo>
                  <a:pt x="23056" y="52933"/>
                </a:lnTo>
                <a:lnTo>
                  <a:pt x="203523" y="52933"/>
                </a:lnTo>
                <a:lnTo>
                  <a:pt x="212888" y="51011"/>
                </a:lnTo>
                <a:lnTo>
                  <a:pt x="221362" y="44052"/>
                </a:lnTo>
                <a:lnTo>
                  <a:pt x="226370" y="31695"/>
                </a:lnTo>
                <a:lnTo>
                  <a:pt x="226582" y="13610"/>
                </a:lnTo>
                <a:lnTo>
                  <a:pt x="217012" y="3778"/>
                </a:lnTo>
                <a:lnTo>
                  <a:pt x="20352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7117" y="2820822"/>
            <a:ext cx="226695" cy="53340"/>
          </a:xfrm>
          <a:custGeom>
            <a:avLst/>
            <a:gdLst/>
            <a:ahLst/>
            <a:cxnLst/>
            <a:rect l="l" t="t" r="r" b="b"/>
            <a:pathLst>
              <a:path w="226694" h="53339">
                <a:moveTo>
                  <a:pt x="203523" y="0"/>
                </a:moveTo>
                <a:lnTo>
                  <a:pt x="13695" y="1922"/>
                </a:lnTo>
                <a:lnTo>
                  <a:pt x="5221" y="8882"/>
                </a:lnTo>
                <a:lnTo>
                  <a:pt x="211" y="21238"/>
                </a:lnTo>
                <a:lnTo>
                  <a:pt x="0" y="39322"/>
                </a:lnTo>
                <a:lnTo>
                  <a:pt x="9572" y="49155"/>
                </a:lnTo>
                <a:lnTo>
                  <a:pt x="23056" y="52933"/>
                </a:lnTo>
                <a:lnTo>
                  <a:pt x="203523" y="52933"/>
                </a:lnTo>
                <a:lnTo>
                  <a:pt x="212888" y="51011"/>
                </a:lnTo>
                <a:lnTo>
                  <a:pt x="221362" y="44052"/>
                </a:lnTo>
                <a:lnTo>
                  <a:pt x="226370" y="31695"/>
                </a:lnTo>
                <a:lnTo>
                  <a:pt x="226582" y="13610"/>
                </a:lnTo>
                <a:lnTo>
                  <a:pt x="217012" y="3778"/>
                </a:lnTo>
                <a:lnTo>
                  <a:pt x="20352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00021" y="1993087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60159" y="0"/>
                </a:lnTo>
                <a:lnTo>
                  <a:pt x="60159" y="60159"/>
                </a:lnTo>
                <a:lnTo>
                  <a:pt x="0" y="60159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00021" y="2113394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60159" y="0"/>
                </a:lnTo>
                <a:lnTo>
                  <a:pt x="60159" y="60147"/>
                </a:lnTo>
                <a:lnTo>
                  <a:pt x="0" y="601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00021" y="2236114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60159" y="0"/>
                </a:lnTo>
                <a:lnTo>
                  <a:pt x="60159" y="60159"/>
                </a:lnTo>
                <a:lnTo>
                  <a:pt x="0" y="60159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77314" y="1993087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60159" y="0"/>
                </a:lnTo>
                <a:lnTo>
                  <a:pt x="60159" y="60159"/>
                </a:lnTo>
                <a:lnTo>
                  <a:pt x="0" y="60159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77314" y="2113394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60159" y="0"/>
                </a:lnTo>
                <a:lnTo>
                  <a:pt x="60159" y="60147"/>
                </a:lnTo>
                <a:lnTo>
                  <a:pt x="0" y="601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77314" y="2236114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60159" y="0"/>
                </a:lnTo>
                <a:lnTo>
                  <a:pt x="60159" y="60159"/>
                </a:lnTo>
                <a:lnTo>
                  <a:pt x="0" y="60159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54594" y="1993087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60159" y="0"/>
                </a:lnTo>
                <a:lnTo>
                  <a:pt x="60159" y="60159"/>
                </a:lnTo>
                <a:lnTo>
                  <a:pt x="0" y="60159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4594" y="2113394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60159" y="0"/>
                </a:lnTo>
                <a:lnTo>
                  <a:pt x="60159" y="60147"/>
                </a:lnTo>
                <a:lnTo>
                  <a:pt x="0" y="601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00021" y="1870367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60159" y="0"/>
                </a:lnTo>
                <a:lnTo>
                  <a:pt x="60159" y="60147"/>
                </a:lnTo>
                <a:lnTo>
                  <a:pt x="0" y="601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77314" y="1870367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60159" y="0"/>
                </a:lnTo>
                <a:lnTo>
                  <a:pt x="60159" y="60147"/>
                </a:lnTo>
                <a:lnTo>
                  <a:pt x="0" y="601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4594" y="1870367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60159" y="0"/>
                </a:lnTo>
                <a:lnTo>
                  <a:pt x="60159" y="60147"/>
                </a:lnTo>
                <a:lnTo>
                  <a:pt x="0" y="601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54594" y="2236114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60159" y="0"/>
                </a:lnTo>
                <a:lnTo>
                  <a:pt x="60159" y="60159"/>
                </a:lnTo>
                <a:lnTo>
                  <a:pt x="0" y="60159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5246" y="1858340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454"/>
                </a:lnTo>
              </a:path>
            </a:pathLst>
          </a:custGeom>
          <a:ln w="51803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29529" y="1858340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454"/>
                </a:lnTo>
              </a:path>
            </a:pathLst>
          </a:custGeom>
          <a:ln w="51803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38528" y="1372286"/>
            <a:ext cx="89535" cy="113664"/>
          </a:xfrm>
          <a:custGeom>
            <a:avLst/>
            <a:gdLst/>
            <a:ahLst/>
            <a:cxnLst/>
            <a:rect l="l" t="t" r="r" b="b"/>
            <a:pathLst>
              <a:path w="89535" h="113665">
                <a:moveTo>
                  <a:pt x="0" y="0"/>
                </a:moveTo>
                <a:lnTo>
                  <a:pt x="0" y="113093"/>
                </a:lnTo>
                <a:lnTo>
                  <a:pt x="45719" y="84226"/>
                </a:lnTo>
                <a:lnTo>
                  <a:pt x="89026" y="55346"/>
                </a:lnTo>
                <a:lnTo>
                  <a:pt x="45719" y="28879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11579" y="3061424"/>
            <a:ext cx="86995" cy="111125"/>
          </a:xfrm>
          <a:custGeom>
            <a:avLst/>
            <a:gdLst/>
            <a:ahLst/>
            <a:cxnLst/>
            <a:rect l="l" t="t" r="r" b="b"/>
            <a:pathLst>
              <a:path w="86994" h="111125">
                <a:moveTo>
                  <a:pt x="0" y="0"/>
                </a:moveTo>
                <a:lnTo>
                  <a:pt x="0" y="110693"/>
                </a:lnTo>
                <a:lnTo>
                  <a:pt x="43306" y="84213"/>
                </a:lnTo>
                <a:lnTo>
                  <a:pt x="86613" y="55346"/>
                </a:lnTo>
                <a:lnTo>
                  <a:pt x="43306" y="28879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18982" y="3061424"/>
            <a:ext cx="86995" cy="111125"/>
          </a:xfrm>
          <a:custGeom>
            <a:avLst/>
            <a:gdLst/>
            <a:ahLst/>
            <a:cxnLst/>
            <a:rect l="l" t="t" r="r" b="b"/>
            <a:pathLst>
              <a:path w="86994" h="111125">
                <a:moveTo>
                  <a:pt x="86626" y="0"/>
                </a:moveTo>
                <a:lnTo>
                  <a:pt x="43307" y="28879"/>
                </a:lnTo>
                <a:lnTo>
                  <a:pt x="0" y="55346"/>
                </a:lnTo>
                <a:lnTo>
                  <a:pt x="43307" y="84213"/>
                </a:lnTo>
                <a:lnTo>
                  <a:pt x="86626" y="110693"/>
                </a:lnTo>
                <a:lnTo>
                  <a:pt x="8662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31101" y="2317915"/>
            <a:ext cx="111125" cy="86995"/>
          </a:xfrm>
          <a:custGeom>
            <a:avLst/>
            <a:gdLst/>
            <a:ahLst/>
            <a:cxnLst/>
            <a:rect l="l" t="t" r="r" b="b"/>
            <a:pathLst>
              <a:path w="111125" h="86994">
                <a:moveTo>
                  <a:pt x="110693" y="0"/>
                </a:moveTo>
                <a:lnTo>
                  <a:pt x="0" y="0"/>
                </a:lnTo>
                <a:lnTo>
                  <a:pt x="26466" y="43319"/>
                </a:lnTo>
                <a:lnTo>
                  <a:pt x="55346" y="86626"/>
                </a:lnTo>
                <a:lnTo>
                  <a:pt x="81813" y="43319"/>
                </a:lnTo>
                <a:lnTo>
                  <a:pt x="11069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75382" y="2317915"/>
            <a:ext cx="111125" cy="86995"/>
          </a:xfrm>
          <a:custGeom>
            <a:avLst/>
            <a:gdLst/>
            <a:ahLst/>
            <a:cxnLst/>
            <a:rect l="l" t="t" r="r" b="b"/>
            <a:pathLst>
              <a:path w="111125" h="86994">
                <a:moveTo>
                  <a:pt x="110693" y="0"/>
                </a:moveTo>
                <a:lnTo>
                  <a:pt x="0" y="0"/>
                </a:lnTo>
                <a:lnTo>
                  <a:pt x="26466" y="43319"/>
                </a:lnTo>
                <a:lnTo>
                  <a:pt x="55346" y="86626"/>
                </a:lnTo>
                <a:lnTo>
                  <a:pt x="84213" y="43319"/>
                </a:lnTo>
                <a:lnTo>
                  <a:pt x="11069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07381" y="2640343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53"/>
                </a:lnTo>
              </a:path>
            </a:pathLst>
          </a:custGeom>
          <a:ln w="51803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53247" y="2582596"/>
            <a:ext cx="111125" cy="86995"/>
          </a:xfrm>
          <a:custGeom>
            <a:avLst/>
            <a:gdLst/>
            <a:ahLst/>
            <a:cxnLst/>
            <a:rect l="l" t="t" r="r" b="b"/>
            <a:pathLst>
              <a:path w="111125" h="86994">
                <a:moveTo>
                  <a:pt x="55346" y="0"/>
                </a:moveTo>
                <a:lnTo>
                  <a:pt x="26466" y="43307"/>
                </a:lnTo>
                <a:lnTo>
                  <a:pt x="0" y="86626"/>
                </a:lnTo>
                <a:lnTo>
                  <a:pt x="110693" y="86626"/>
                </a:lnTo>
                <a:lnTo>
                  <a:pt x="81813" y="43307"/>
                </a:lnTo>
                <a:lnTo>
                  <a:pt x="5534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44395" y="2683662"/>
            <a:ext cx="182880" cy="272415"/>
          </a:xfrm>
          <a:custGeom>
            <a:avLst/>
            <a:gdLst/>
            <a:ahLst/>
            <a:cxnLst/>
            <a:rect l="l" t="t" r="r" b="b"/>
            <a:pathLst>
              <a:path w="182880" h="272414">
                <a:moveTo>
                  <a:pt x="156400" y="0"/>
                </a:moveTo>
                <a:lnTo>
                  <a:pt x="13610" y="3407"/>
                </a:lnTo>
                <a:lnTo>
                  <a:pt x="3778" y="12977"/>
                </a:lnTo>
                <a:lnTo>
                  <a:pt x="0" y="26466"/>
                </a:lnTo>
                <a:lnTo>
                  <a:pt x="3407" y="258283"/>
                </a:lnTo>
                <a:lnTo>
                  <a:pt x="12977" y="268116"/>
                </a:lnTo>
                <a:lnTo>
                  <a:pt x="26466" y="271894"/>
                </a:lnTo>
                <a:lnTo>
                  <a:pt x="156400" y="271894"/>
                </a:lnTo>
                <a:lnTo>
                  <a:pt x="168112" y="269156"/>
                </a:lnTo>
                <a:lnTo>
                  <a:pt x="178748" y="260114"/>
                </a:lnTo>
                <a:lnTo>
                  <a:pt x="182867" y="247840"/>
                </a:lnTo>
                <a:lnTo>
                  <a:pt x="182482" y="221361"/>
                </a:lnTo>
                <a:lnTo>
                  <a:pt x="50533" y="221361"/>
                </a:lnTo>
                <a:lnTo>
                  <a:pt x="50533" y="52933"/>
                </a:lnTo>
                <a:lnTo>
                  <a:pt x="180031" y="52933"/>
                </a:lnTo>
                <a:lnTo>
                  <a:pt x="179459" y="13610"/>
                </a:lnTo>
                <a:lnTo>
                  <a:pt x="169890" y="3778"/>
                </a:lnTo>
                <a:lnTo>
                  <a:pt x="156400" y="0"/>
                </a:lnTo>
                <a:close/>
              </a:path>
              <a:path w="182880" h="272414">
                <a:moveTo>
                  <a:pt x="180031" y="52933"/>
                </a:moveTo>
                <a:lnTo>
                  <a:pt x="129933" y="52933"/>
                </a:lnTo>
                <a:lnTo>
                  <a:pt x="129933" y="221361"/>
                </a:lnTo>
                <a:lnTo>
                  <a:pt x="182482" y="221361"/>
                </a:lnTo>
                <a:lnTo>
                  <a:pt x="180031" y="52933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89913" y="2683662"/>
            <a:ext cx="182880" cy="272415"/>
          </a:xfrm>
          <a:custGeom>
            <a:avLst/>
            <a:gdLst/>
            <a:ahLst/>
            <a:cxnLst/>
            <a:rect l="l" t="t" r="r" b="b"/>
            <a:pathLst>
              <a:path w="182880" h="272414">
                <a:moveTo>
                  <a:pt x="156400" y="0"/>
                </a:moveTo>
                <a:lnTo>
                  <a:pt x="13610" y="3407"/>
                </a:lnTo>
                <a:lnTo>
                  <a:pt x="3778" y="12977"/>
                </a:lnTo>
                <a:lnTo>
                  <a:pt x="0" y="26466"/>
                </a:lnTo>
                <a:lnTo>
                  <a:pt x="3407" y="258283"/>
                </a:lnTo>
                <a:lnTo>
                  <a:pt x="12977" y="268116"/>
                </a:lnTo>
                <a:lnTo>
                  <a:pt x="26466" y="271894"/>
                </a:lnTo>
                <a:lnTo>
                  <a:pt x="156400" y="271894"/>
                </a:lnTo>
                <a:lnTo>
                  <a:pt x="168112" y="269156"/>
                </a:lnTo>
                <a:lnTo>
                  <a:pt x="178748" y="260114"/>
                </a:lnTo>
                <a:lnTo>
                  <a:pt x="182867" y="247840"/>
                </a:lnTo>
                <a:lnTo>
                  <a:pt x="182482" y="221361"/>
                </a:lnTo>
                <a:lnTo>
                  <a:pt x="50533" y="221361"/>
                </a:lnTo>
                <a:lnTo>
                  <a:pt x="50533" y="52933"/>
                </a:lnTo>
                <a:lnTo>
                  <a:pt x="180031" y="52933"/>
                </a:lnTo>
                <a:lnTo>
                  <a:pt x="179459" y="13610"/>
                </a:lnTo>
                <a:lnTo>
                  <a:pt x="169890" y="3778"/>
                </a:lnTo>
                <a:lnTo>
                  <a:pt x="156400" y="0"/>
                </a:lnTo>
                <a:close/>
              </a:path>
              <a:path w="182880" h="272414">
                <a:moveTo>
                  <a:pt x="180031" y="52933"/>
                </a:moveTo>
                <a:lnTo>
                  <a:pt x="129933" y="52933"/>
                </a:lnTo>
                <a:lnTo>
                  <a:pt x="129933" y="221361"/>
                </a:lnTo>
                <a:lnTo>
                  <a:pt x="182482" y="221361"/>
                </a:lnTo>
                <a:lnTo>
                  <a:pt x="180031" y="52933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44395" y="2683662"/>
            <a:ext cx="118110" cy="272415"/>
          </a:xfrm>
          <a:custGeom>
            <a:avLst/>
            <a:gdLst/>
            <a:ahLst/>
            <a:cxnLst/>
            <a:rect l="l" t="t" r="r" b="b"/>
            <a:pathLst>
              <a:path w="118110" h="272414">
                <a:moveTo>
                  <a:pt x="91427" y="0"/>
                </a:moveTo>
                <a:lnTo>
                  <a:pt x="13610" y="3407"/>
                </a:lnTo>
                <a:lnTo>
                  <a:pt x="3778" y="12977"/>
                </a:lnTo>
                <a:lnTo>
                  <a:pt x="0" y="26466"/>
                </a:lnTo>
                <a:lnTo>
                  <a:pt x="3407" y="258283"/>
                </a:lnTo>
                <a:lnTo>
                  <a:pt x="12977" y="268116"/>
                </a:lnTo>
                <a:lnTo>
                  <a:pt x="26466" y="271894"/>
                </a:lnTo>
                <a:lnTo>
                  <a:pt x="91427" y="271894"/>
                </a:lnTo>
                <a:lnTo>
                  <a:pt x="103148" y="269153"/>
                </a:lnTo>
                <a:lnTo>
                  <a:pt x="113785" y="260111"/>
                </a:lnTo>
                <a:lnTo>
                  <a:pt x="117906" y="247840"/>
                </a:lnTo>
                <a:lnTo>
                  <a:pt x="117520" y="221361"/>
                </a:lnTo>
                <a:lnTo>
                  <a:pt x="50533" y="221361"/>
                </a:lnTo>
                <a:lnTo>
                  <a:pt x="50533" y="52933"/>
                </a:lnTo>
                <a:lnTo>
                  <a:pt x="115065" y="52933"/>
                </a:lnTo>
                <a:lnTo>
                  <a:pt x="114492" y="13605"/>
                </a:lnTo>
                <a:lnTo>
                  <a:pt x="104917" y="3776"/>
                </a:lnTo>
                <a:lnTo>
                  <a:pt x="91427" y="0"/>
                </a:lnTo>
                <a:close/>
              </a:path>
              <a:path w="118110" h="272414">
                <a:moveTo>
                  <a:pt x="115065" y="52933"/>
                </a:moveTo>
                <a:lnTo>
                  <a:pt x="64973" y="52933"/>
                </a:lnTo>
                <a:lnTo>
                  <a:pt x="64973" y="221361"/>
                </a:lnTo>
                <a:lnTo>
                  <a:pt x="117520" y="221361"/>
                </a:lnTo>
                <a:lnTo>
                  <a:pt x="115065" y="52933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89913" y="2683662"/>
            <a:ext cx="118110" cy="272415"/>
          </a:xfrm>
          <a:custGeom>
            <a:avLst/>
            <a:gdLst/>
            <a:ahLst/>
            <a:cxnLst/>
            <a:rect l="l" t="t" r="r" b="b"/>
            <a:pathLst>
              <a:path w="118109" h="272414">
                <a:moveTo>
                  <a:pt x="91440" y="0"/>
                </a:moveTo>
                <a:lnTo>
                  <a:pt x="13610" y="3407"/>
                </a:lnTo>
                <a:lnTo>
                  <a:pt x="3778" y="12977"/>
                </a:lnTo>
                <a:lnTo>
                  <a:pt x="0" y="26466"/>
                </a:lnTo>
                <a:lnTo>
                  <a:pt x="3407" y="258283"/>
                </a:lnTo>
                <a:lnTo>
                  <a:pt x="12977" y="268116"/>
                </a:lnTo>
                <a:lnTo>
                  <a:pt x="26466" y="271894"/>
                </a:lnTo>
                <a:lnTo>
                  <a:pt x="91440" y="271894"/>
                </a:lnTo>
                <a:lnTo>
                  <a:pt x="103146" y="269156"/>
                </a:lnTo>
                <a:lnTo>
                  <a:pt x="113784" y="260114"/>
                </a:lnTo>
                <a:lnTo>
                  <a:pt x="117906" y="247840"/>
                </a:lnTo>
                <a:lnTo>
                  <a:pt x="117521" y="221361"/>
                </a:lnTo>
                <a:lnTo>
                  <a:pt x="50533" y="221361"/>
                </a:lnTo>
                <a:lnTo>
                  <a:pt x="50533" y="52933"/>
                </a:lnTo>
                <a:lnTo>
                  <a:pt x="115068" y="52933"/>
                </a:lnTo>
                <a:lnTo>
                  <a:pt x="114496" y="13610"/>
                </a:lnTo>
                <a:lnTo>
                  <a:pt x="104923" y="3778"/>
                </a:lnTo>
                <a:lnTo>
                  <a:pt x="91440" y="0"/>
                </a:lnTo>
                <a:close/>
              </a:path>
              <a:path w="118109" h="272414">
                <a:moveTo>
                  <a:pt x="115068" y="52933"/>
                </a:moveTo>
                <a:lnTo>
                  <a:pt x="64973" y="52933"/>
                </a:lnTo>
                <a:lnTo>
                  <a:pt x="64973" y="221361"/>
                </a:lnTo>
                <a:lnTo>
                  <a:pt x="117521" y="221361"/>
                </a:lnTo>
                <a:lnTo>
                  <a:pt x="115068" y="52933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84527" y="1403566"/>
            <a:ext cx="156845" cy="212090"/>
          </a:xfrm>
          <a:custGeom>
            <a:avLst/>
            <a:gdLst/>
            <a:ahLst/>
            <a:cxnLst/>
            <a:rect l="l" t="t" r="r" b="b"/>
            <a:pathLst>
              <a:path w="156844" h="212090">
                <a:moveTo>
                  <a:pt x="156400" y="0"/>
                </a:moveTo>
                <a:lnTo>
                  <a:pt x="88734" y="39"/>
                </a:lnTo>
                <a:lnTo>
                  <a:pt x="47835" y="11032"/>
                </a:lnTo>
                <a:lnTo>
                  <a:pt x="17041" y="38238"/>
                </a:lnTo>
                <a:lnTo>
                  <a:pt x="1154" y="76859"/>
                </a:lnTo>
                <a:lnTo>
                  <a:pt x="0" y="91440"/>
                </a:lnTo>
                <a:lnTo>
                  <a:pt x="0" y="211747"/>
                </a:lnTo>
                <a:lnTo>
                  <a:pt x="50533" y="211747"/>
                </a:lnTo>
                <a:lnTo>
                  <a:pt x="51360" y="82979"/>
                </a:lnTo>
                <a:lnTo>
                  <a:pt x="56595" y="69699"/>
                </a:lnTo>
                <a:lnTo>
                  <a:pt x="65732" y="59458"/>
                </a:lnTo>
                <a:lnTo>
                  <a:pt x="77704" y="52866"/>
                </a:lnTo>
                <a:lnTo>
                  <a:pt x="91440" y="50533"/>
                </a:lnTo>
                <a:lnTo>
                  <a:pt x="156400" y="50533"/>
                </a:lnTo>
                <a:lnTo>
                  <a:pt x="15640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59979" y="2705316"/>
            <a:ext cx="156845" cy="438150"/>
          </a:xfrm>
          <a:custGeom>
            <a:avLst/>
            <a:gdLst/>
            <a:ahLst/>
            <a:cxnLst/>
            <a:rect l="l" t="t" r="r" b="b"/>
            <a:pathLst>
              <a:path w="156844" h="438150">
                <a:moveTo>
                  <a:pt x="50533" y="0"/>
                </a:moveTo>
                <a:lnTo>
                  <a:pt x="0" y="0"/>
                </a:lnTo>
                <a:lnTo>
                  <a:pt x="39" y="349186"/>
                </a:lnTo>
                <a:lnTo>
                  <a:pt x="11032" y="390085"/>
                </a:lnTo>
                <a:lnTo>
                  <a:pt x="38238" y="420879"/>
                </a:lnTo>
                <a:lnTo>
                  <a:pt x="76859" y="436767"/>
                </a:lnTo>
                <a:lnTo>
                  <a:pt x="91439" y="437921"/>
                </a:lnTo>
                <a:lnTo>
                  <a:pt x="156400" y="437921"/>
                </a:lnTo>
                <a:lnTo>
                  <a:pt x="156400" y="387388"/>
                </a:lnTo>
                <a:lnTo>
                  <a:pt x="82979" y="386561"/>
                </a:lnTo>
                <a:lnTo>
                  <a:pt x="69699" y="381329"/>
                </a:lnTo>
                <a:lnTo>
                  <a:pt x="59458" y="372193"/>
                </a:lnTo>
                <a:lnTo>
                  <a:pt x="52866" y="360221"/>
                </a:lnTo>
                <a:lnTo>
                  <a:pt x="50533" y="346481"/>
                </a:lnTo>
                <a:lnTo>
                  <a:pt x="5053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00795" y="2705316"/>
            <a:ext cx="156845" cy="438150"/>
          </a:xfrm>
          <a:custGeom>
            <a:avLst/>
            <a:gdLst/>
            <a:ahLst/>
            <a:cxnLst/>
            <a:rect l="l" t="t" r="r" b="b"/>
            <a:pathLst>
              <a:path w="156844" h="438150">
                <a:moveTo>
                  <a:pt x="156400" y="0"/>
                </a:moveTo>
                <a:lnTo>
                  <a:pt x="105867" y="0"/>
                </a:lnTo>
                <a:lnTo>
                  <a:pt x="105041" y="354941"/>
                </a:lnTo>
                <a:lnTo>
                  <a:pt x="99808" y="368219"/>
                </a:lnTo>
                <a:lnTo>
                  <a:pt x="90670" y="378461"/>
                </a:lnTo>
                <a:lnTo>
                  <a:pt x="78697" y="385054"/>
                </a:lnTo>
                <a:lnTo>
                  <a:pt x="64960" y="387388"/>
                </a:lnTo>
                <a:lnTo>
                  <a:pt x="0" y="387388"/>
                </a:lnTo>
                <a:lnTo>
                  <a:pt x="0" y="437921"/>
                </a:lnTo>
                <a:lnTo>
                  <a:pt x="64960" y="437921"/>
                </a:lnTo>
                <a:lnTo>
                  <a:pt x="67665" y="437882"/>
                </a:lnTo>
                <a:lnTo>
                  <a:pt x="108564" y="426889"/>
                </a:lnTo>
                <a:lnTo>
                  <a:pt x="139358" y="399682"/>
                </a:lnTo>
                <a:lnTo>
                  <a:pt x="155246" y="361061"/>
                </a:lnTo>
                <a:lnTo>
                  <a:pt x="156400" y="346481"/>
                </a:lnTo>
                <a:lnTo>
                  <a:pt x="15640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267938" y="5945808"/>
            <a:ext cx="1424305" cy="1522095"/>
          </a:xfrm>
          <a:custGeom>
            <a:avLst/>
            <a:gdLst/>
            <a:ahLst/>
            <a:cxnLst/>
            <a:rect l="l" t="t" r="r" b="b"/>
            <a:pathLst>
              <a:path w="1424304" h="1522095">
                <a:moveTo>
                  <a:pt x="1424063" y="0"/>
                </a:moveTo>
                <a:lnTo>
                  <a:pt x="0" y="360821"/>
                </a:lnTo>
                <a:lnTo>
                  <a:pt x="0" y="1230556"/>
                </a:lnTo>
                <a:lnTo>
                  <a:pt x="429412" y="1521894"/>
                </a:lnTo>
                <a:lnTo>
                  <a:pt x="1424063" y="1258534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49591" y="6377747"/>
            <a:ext cx="1537970" cy="1182370"/>
          </a:xfrm>
          <a:custGeom>
            <a:avLst/>
            <a:gdLst/>
            <a:ahLst/>
            <a:cxnLst/>
            <a:rect l="l" t="t" r="r" b="b"/>
            <a:pathLst>
              <a:path w="1537970" h="1182370">
                <a:moveTo>
                  <a:pt x="0" y="887755"/>
                </a:moveTo>
                <a:lnTo>
                  <a:pt x="0" y="389623"/>
                </a:lnTo>
                <a:lnTo>
                  <a:pt x="1537690" y="0"/>
                </a:lnTo>
                <a:lnTo>
                  <a:pt x="1537690" y="1182309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29490" y="6837698"/>
            <a:ext cx="1543050" cy="722630"/>
          </a:xfrm>
          <a:custGeom>
            <a:avLst/>
            <a:gdLst/>
            <a:ahLst/>
            <a:cxnLst/>
            <a:rect l="l" t="t" r="r" b="b"/>
            <a:pathLst>
              <a:path w="1543050" h="722629">
                <a:moveTo>
                  <a:pt x="0" y="722358"/>
                </a:moveTo>
                <a:lnTo>
                  <a:pt x="0" y="390842"/>
                </a:lnTo>
                <a:lnTo>
                  <a:pt x="1542542" y="0"/>
                </a:lnTo>
                <a:lnTo>
                  <a:pt x="1538249" y="499833"/>
                </a:lnTo>
                <a:lnTo>
                  <a:pt x="673252" y="722358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58222" y="6431145"/>
            <a:ext cx="934085" cy="517525"/>
          </a:xfrm>
          <a:custGeom>
            <a:avLst/>
            <a:gdLst/>
            <a:ahLst/>
            <a:cxnLst/>
            <a:rect l="l" t="t" r="r" b="b"/>
            <a:pathLst>
              <a:path w="934084" h="517525">
                <a:moveTo>
                  <a:pt x="933780" y="0"/>
                </a:moveTo>
                <a:lnTo>
                  <a:pt x="0" y="242978"/>
                </a:lnTo>
                <a:lnTo>
                  <a:pt x="0" y="516930"/>
                </a:lnTo>
                <a:lnTo>
                  <a:pt x="933780" y="272891"/>
                </a:lnTo>
              </a:path>
            </a:pathLst>
          </a:custGeom>
          <a:ln w="126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42517" y="6998075"/>
            <a:ext cx="1061720" cy="561975"/>
          </a:xfrm>
          <a:custGeom>
            <a:avLst/>
            <a:gdLst/>
            <a:ahLst/>
            <a:cxnLst/>
            <a:rect l="l" t="t" r="r" b="b"/>
            <a:pathLst>
              <a:path w="1061720" h="561975">
                <a:moveTo>
                  <a:pt x="0" y="268770"/>
                </a:moveTo>
                <a:lnTo>
                  <a:pt x="1061212" y="0"/>
                </a:lnTo>
                <a:lnTo>
                  <a:pt x="1061212" y="272313"/>
                </a:lnTo>
                <a:lnTo>
                  <a:pt x="4025" y="544626"/>
                </a:lnTo>
                <a:lnTo>
                  <a:pt x="4025" y="561980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264687" y="4390149"/>
            <a:ext cx="1427480" cy="1639570"/>
          </a:xfrm>
          <a:custGeom>
            <a:avLst/>
            <a:gdLst/>
            <a:ahLst/>
            <a:cxnLst/>
            <a:rect l="l" t="t" r="r" b="b"/>
            <a:pathLst>
              <a:path w="1427479" h="1639570">
                <a:moveTo>
                  <a:pt x="1427314" y="0"/>
                </a:moveTo>
                <a:lnTo>
                  <a:pt x="406" y="361403"/>
                </a:lnTo>
                <a:lnTo>
                  <a:pt x="406" y="872946"/>
                </a:lnTo>
                <a:lnTo>
                  <a:pt x="1063167" y="599007"/>
                </a:lnTo>
                <a:lnTo>
                  <a:pt x="1063167" y="869695"/>
                </a:lnTo>
                <a:lnTo>
                  <a:pt x="0" y="1150162"/>
                </a:lnTo>
                <a:lnTo>
                  <a:pt x="0" y="1639340"/>
                </a:lnTo>
                <a:lnTo>
                  <a:pt x="1427314" y="1277101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51432" y="4820953"/>
            <a:ext cx="1539875" cy="1668780"/>
          </a:xfrm>
          <a:custGeom>
            <a:avLst/>
            <a:gdLst/>
            <a:ahLst/>
            <a:cxnLst/>
            <a:rect l="l" t="t" r="r" b="b"/>
            <a:pathLst>
              <a:path w="1539875" h="1668779">
                <a:moveTo>
                  <a:pt x="0" y="1668373"/>
                </a:moveTo>
                <a:lnTo>
                  <a:pt x="0" y="389966"/>
                </a:lnTo>
                <a:lnTo>
                  <a:pt x="1539646" y="0"/>
                </a:lnTo>
                <a:lnTo>
                  <a:pt x="1539646" y="497585"/>
                </a:lnTo>
                <a:lnTo>
                  <a:pt x="479399" y="781316"/>
                </a:lnTo>
                <a:lnTo>
                  <a:pt x="479399" y="1045476"/>
                </a:lnTo>
                <a:lnTo>
                  <a:pt x="1536039" y="768273"/>
                </a:lnTo>
                <a:lnTo>
                  <a:pt x="1536039" y="1273759"/>
                </a:lnTo>
                <a:lnTo>
                  <a:pt x="0" y="1668373"/>
                </a:lnTo>
                <a:close/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23"/>
                </a:lnTo>
                <a:lnTo>
                  <a:pt x="80048" y="32423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23"/>
                </a:lnTo>
                <a:lnTo>
                  <a:pt x="122770" y="32423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0356" y="601802"/>
            <a:ext cx="1009048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178558" y="1555637"/>
            <a:ext cx="7730742" cy="2894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Бурение методом RC</a:t>
            </a:r>
            <a:endParaRPr sz="2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Бурение </a:t>
            </a:r>
            <a:r>
              <a:rPr sz="1400" b="0" spc="-20" dirty="0">
                <a:solidFill>
                  <a:srgbClr val="231F20"/>
                </a:solidFill>
                <a:latin typeface="Proxima Nova Light"/>
                <a:cs typeface="Proxima Nova Light"/>
              </a:rPr>
              <a:t>методом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обратной циркуляции с отбором </a:t>
            </a:r>
            <a:r>
              <a:rPr sz="1400" b="0" spc="-15" dirty="0">
                <a:solidFill>
                  <a:srgbClr val="231F20"/>
                </a:solidFill>
                <a:latin typeface="Proxima Nova Light"/>
                <a:cs typeface="Proxima Nova Light"/>
              </a:rPr>
              <a:t>шлама:</a:t>
            </a:r>
            <a:endParaRPr sz="1400" dirty="0">
              <a:latin typeface="Proxima Nova Light"/>
              <a:cs typeface="Proxima Nova Light"/>
            </a:endParaRPr>
          </a:p>
          <a:p>
            <a:pPr marL="554355" marR="2726055" indent="-285750">
              <a:lnSpc>
                <a:spcPct val="166700"/>
              </a:lnSpc>
              <a:spcBef>
                <a:spcPts val="340"/>
              </a:spcBef>
              <a:buFont typeface="Wingdings" panose="05000000000000000000" pitchFamily="2" charset="2"/>
              <a:buChar char="§"/>
            </a:pPr>
            <a:r>
              <a:rPr lang="ru-RU" sz="1400" spc="-7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Диаметр бурения от </a:t>
            </a:r>
            <a:r>
              <a:rPr lang="ru-RU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100 мм </a:t>
            </a:r>
          </a:p>
          <a:p>
            <a:pPr marL="554355" marR="2726055" indent="-285750">
              <a:lnSpc>
                <a:spcPct val="166700"/>
              </a:lnSpc>
              <a:spcBef>
                <a:spcPts val="340"/>
              </a:spcBef>
              <a:buFont typeface="Wingdings" panose="05000000000000000000" pitchFamily="2" charset="2"/>
              <a:buChar char="§"/>
            </a:pPr>
            <a:r>
              <a:rPr lang="ru-RU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Глубина </a:t>
            </a:r>
            <a:r>
              <a:rPr lang="ru-RU" sz="1400" spc="-7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до 400 </a:t>
            </a:r>
            <a:r>
              <a:rPr lang="ru-RU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метров </a:t>
            </a:r>
          </a:p>
          <a:p>
            <a:pPr marL="554355" marR="2726055" indent="-285750">
              <a:lnSpc>
                <a:spcPct val="166700"/>
              </a:lnSpc>
              <a:spcBef>
                <a:spcPts val="340"/>
              </a:spcBef>
              <a:buFont typeface="Wingdings" panose="05000000000000000000" pitchFamily="2" charset="2"/>
              <a:buChar char="§"/>
            </a:pPr>
            <a:r>
              <a:rPr lang="ru-RU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Высокая </a:t>
            </a:r>
            <a:r>
              <a:rPr lang="ru-RU" sz="1400" spc="-7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скорость бурения до 15 000 погонных </a:t>
            </a:r>
            <a:r>
              <a:rPr lang="ru-RU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метров в </a:t>
            </a:r>
            <a:r>
              <a:rPr lang="ru-RU" sz="1400" spc="-7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месяц </a:t>
            </a:r>
            <a:endParaRPr lang="ru-RU" sz="1400" spc="-70" dirty="0" smtClean="0">
              <a:solidFill>
                <a:srgbClr val="231F20"/>
              </a:solidFill>
              <a:latin typeface="Proxima Nova Light" panose="02000506030000020004" pitchFamily="50" charset="0"/>
              <a:cs typeface="Calibri"/>
            </a:endParaRPr>
          </a:p>
          <a:p>
            <a:pPr marL="554355" marR="2726055" indent="-285750">
              <a:lnSpc>
                <a:spcPct val="166700"/>
              </a:lnSpc>
              <a:spcBef>
                <a:spcPts val="340"/>
              </a:spcBef>
              <a:buFont typeface="Wingdings" panose="05000000000000000000" pitchFamily="2" charset="2"/>
              <a:buChar char="§"/>
            </a:pPr>
            <a:r>
              <a:rPr lang="ru-RU" sz="1400" spc="-7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Низкая </a:t>
            </a:r>
            <a:r>
              <a:rPr lang="ru-RU" sz="1400" spc="-7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стоимость буровых работ</a:t>
            </a:r>
            <a:endParaRPr sz="1400" dirty="0">
              <a:latin typeface="Proxima Nova Light" panose="02000506030000020004" pitchFamily="50" charset="0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37232" y="610290"/>
            <a:ext cx="1237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75" dirty="0">
                <a:solidFill>
                  <a:srgbClr val="12181F"/>
                </a:solidFill>
                <a:latin typeface="Proxima Nova Light"/>
                <a:cs typeface="Proxima Nova Light"/>
              </a:rPr>
              <a:t>У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слуги/ 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Бурение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67" name="Номер слайда 6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33293" y="1518626"/>
            <a:ext cx="7318807" cy="2948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68044">
              <a:lnSpc>
                <a:spcPts val="3200"/>
              </a:lnSpc>
            </a:pP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Бурение наклонно- </a:t>
            </a:r>
            <a:r>
              <a:rPr sz="2800" b="1" dirty="0" err="1">
                <a:solidFill>
                  <a:srgbClr val="12181F"/>
                </a:solidFill>
                <a:latin typeface="Proxima Nova Rg"/>
                <a:cs typeface="Proxima Nova Rg"/>
              </a:rPr>
              <a:t>направленных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 </a:t>
            </a:r>
            <a:r>
              <a:rPr sz="2800" b="1" dirty="0" err="1" smtClean="0">
                <a:solidFill>
                  <a:srgbClr val="12181F"/>
                </a:solidFill>
                <a:latin typeface="Proxima Nova Rg"/>
                <a:cs typeface="Proxima Nova Rg"/>
              </a:rPr>
              <a:t>скважин</a:t>
            </a:r>
          </a:p>
          <a:p>
            <a:pPr marL="567055" marR="5080" indent="-285750">
              <a:lnSpc>
                <a:spcPct val="119100"/>
              </a:lnSpc>
              <a:spcBef>
                <a:spcPts val="2155"/>
              </a:spcBef>
              <a:buFont typeface="Wingdings" panose="05000000000000000000" pitchFamily="2" charset="2"/>
              <a:buChar char="§"/>
            </a:pPr>
            <a:r>
              <a:rPr lang="ru-RU" sz="1400" spc="15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Бурение винтовыми забойными двигателями (ВЗД) непрерывного действия  для  любых  диаметров  бурения, с  постоянным контролем зенитного и азимутального </a:t>
            </a:r>
            <a:r>
              <a:rPr lang="ru-RU" sz="1400" spc="15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углов</a:t>
            </a:r>
          </a:p>
          <a:p>
            <a:pPr marL="567055" marR="5080" indent="-285750">
              <a:lnSpc>
                <a:spcPct val="119100"/>
              </a:lnSpc>
              <a:spcBef>
                <a:spcPts val="215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Proxima Nova Light" panose="02000506030000020004" pitchFamily="50" charset="0"/>
                <a:cs typeface="Calibri"/>
              </a:rPr>
              <a:t>Бурение </a:t>
            </a:r>
            <a:r>
              <a:rPr lang="ru-RU" sz="1400" dirty="0" err="1">
                <a:latin typeface="Proxima Nova Light" panose="02000506030000020004" pitchFamily="50" charset="0"/>
                <a:cs typeface="Calibri"/>
              </a:rPr>
              <a:t>отклонителями</a:t>
            </a:r>
            <a:r>
              <a:rPr lang="ru-RU" sz="1400" dirty="0">
                <a:latin typeface="Proxima Nova Light" panose="02000506030000020004" pitchFamily="50" charset="0"/>
                <a:cs typeface="Calibri"/>
              </a:rPr>
              <a:t> нажимного типа и стационарных отклоняющих </a:t>
            </a: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устройств</a:t>
            </a:r>
          </a:p>
          <a:p>
            <a:pPr marL="567055" marR="5080" indent="-285750">
              <a:lnSpc>
                <a:spcPct val="119100"/>
              </a:lnSpc>
              <a:spcBef>
                <a:spcPts val="215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Proxima Nova Light" panose="02000506030000020004" pitchFamily="50" charset="0"/>
                <a:cs typeface="Calibri"/>
              </a:rPr>
              <a:t>Расчет и построение стволов скважин</a:t>
            </a:r>
            <a:endParaRPr sz="1400" dirty="0">
              <a:latin typeface="Proxima Nova Light" panose="02000506030000020004" pitchFamily="50" charset="0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7232" y="610290"/>
            <a:ext cx="1237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75" dirty="0">
                <a:solidFill>
                  <a:srgbClr val="12181F"/>
                </a:solidFill>
                <a:latin typeface="Proxima Nova Light"/>
                <a:cs typeface="Proxima Nova Light"/>
              </a:rPr>
              <a:t>У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слуги/ 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Бурение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5068" y="3282179"/>
            <a:ext cx="2039620" cy="177800"/>
          </a:xfrm>
          <a:custGeom>
            <a:avLst/>
            <a:gdLst/>
            <a:ahLst/>
            <a:cxnLst/>
            <a:rect l="l" t="t" r="r" b="b"/>
            <a:pathLst>
              <a:path w="2039620" h="177800">
                <a:moveTo>
                  <a:pt x="2013737" y="0"/>
                </a:moveTo>
                <a:lnTo>
                  <a:pt x="13920" y="2935"/>
                </a:lnTo>
                <a:lnTo>
                  <a:pt x="3878" y="12276"/>
                </a:lnTo>
                <a:lnTo>
                  <a:pt x="0" y="25717"/>
                </a:lnTo>
                <a:lnTo>
                  <a:pt x="2941" y="163835"/>
                </a:lnTo>
                <a:lnTo>
                  <a:pt x="12288" y="173872"/>
                </a:lnTo>
                <a:lnTo>
                  <a:pt x="25730" y="177749"/>
                </a:lnTo>
                <a:lnTo>
                  <a:pt x="2013737" y="177749"/>
                </a:lnTo>
                <a:lnTo>
                  <a:pt x="2025553" y="174807"/>
                </a:lnTo>
                <a:lnTo>
                  <a:pt x="2035591" y="165460"/>
                </a:lnTo>
                <a:lnTo>
                  <a:pt x="2039467" y="152019"/>
                </a:lnTo>
                <a:lnTo>
                  <a:pt x="2038969" y="128625"/>
                </a:lnTo>
                <a:lnTo>
                  <a:pt x="49110" y="128625"/>
                </a:lnTo>
                <a:lnTo>
                  <a:pt x="49110" y="51447"/>
                </a:lnTo>
                <a:lnTo>
                  <a:pt x="2037327" y="51447"/>
                </a:lnTo>
                <a:lnTo>
                  <a:pt x="2036528" y="13910"/>
                </a:lnTo>
                <a:lnTo>
                  <a:pt x="2027182" y="3874"/>
                </a:lnTo>
                <a:lnTo>
                  <a:pt x="2013737" y="0"/>
                </a:lnTo>
                <a:close/>
              </a:path>
              <a:path w="2039620" h="177800">
                <a:moveTo>
                  <a:pt x="2037327" y="51447"/>
                </a:moveTo>
                <a:lnTo>
                  <a:pt x="1988007" y="51447"/>
                </a:lnTo>
                <a:lnTo>
                  <a:pt x="1988007" y="128625"/>
                </a:lnTo>
                <a:lnTo>
                  <a:pt x="2038969" y="128625"/>
                </a:lnTo>
                <a:lnTo>
                  <a:pt x="2037327" y="5144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600" y="1510598"/>
            <a:ext cx="2151296" cy="1731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75050" y="1916582"/>
            <a:ext cx="321945" cy="52069"/>
          </a:xfrm>
          <a:custGeom>
            <a:avLst/>
            <a:gdLst/>
            <a:ahLst/>
            <a:cxnLst/>
            <a:rect l="l" t="t" r="r" b="b"/>
            <a:pathLst>
              <a:path w="321944" h="52069">
                <a:moveTo>
                  <a:pt x="300483" y="0"/>
                </a:moveTo>
                <a:lnTo>
                  <a:pt x="20431" y="1809"/>
                </a:lnTo>
                <a:lnTo>
                  <a:pt x="10517" y="8615"/>
                </a:lnTo>
                <a:lnTo>
                  <a:pt x="3261" y="20813"/>
                </a:lnTo>
                <a:lnTo>
                  <a:pt x="0" y="38756"/>
                </a:lnTo>
                <a:lnTo>
                  <a:pt x="8121" y="48241"/>
                </a:lnTo>
                <a:lnTo>
                  <a:pt x="21159" y="51879"/>
                </a:lnTo>
                <a:lnTo>
                  <a:pt x="291517" y="51879"/>
                </a:lnTo>
                <a:lnTo>
                  <a:pt x="301205" y="50072"/>
                </a:lnTo>
                <a:lnTo>
                  <a:pt x="311123" y="43269"/>
                </a:lnTo>
                <a:lnTo>
                  <a:pt x="318381" y="31074"/>
                </a:lnTo>
                <a:lnTo>
                  <a:pt x="321645" y="13136"/>
                </a:lnTo>
                <a:lnTo>
                  <a:pt x="313526" y="3642"/>
                </a:lnTo>
                <a:lnTo>
                  <a:pt x="30048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23"/>
                </a:lnTo>
                <a:lnTo>
                  <a:pt x="80048" y="32423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23"/>
                </a:lnTo>
                <a:lnTo>
                  <a:pt x="122770" y="32423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0356" y="601802"/>
            <a:ext cx="1009048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33304" y="1510104"/>
            <a:ext cx="7005333" cy="3897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63875">
              <a:lnSpc>
                <a:spcPts val="3200"/>
              </a:lnSpc>
            </a:pP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Многозабойное бурение</a:t>
            </a:r>
            <a:endParaRPr sz="2800" dirty="0">
              <a:latin typeface="Proxima Nova Rg"/>
              <a:cs typeface="Proxima Nova Rg"/>
            </a:endParaRPr>
          </a:p>
          <a:p>
            <a:pPr marL="640715" marR="5080" indent="-342900">
              <a:lnSpc>
                <a:spcPct val="119100"/>
              </a:lnSpc>
              <a:spcBef>
                <a:spcPts val="1955"/>
              </a:spcBef>
              <a:buFont typeface="Wingdings" panose="05000000000000000000" pitchFamily="2" charset="2"/>
              <a:buChar char="§"/>
            </a:pPr>
            <a:r>
              <a:rPr lang="ru-RU" sz="1400" spc="-6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Сокращение  </a:t>
            </a:r>
            <a:r>
              <a:rPr lang="ru-RU" sz="1400" spc="-6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времени и финансовых затрат на бурение верхней части  скважин по вмещающим </a:t>
            </a:r>
            <a:r>
              <a:rPr lang="ru-RU" sz="1400" spc="-6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породам</a:t>
            </a:r>
          </a:p>
          <a:p>
            <a:pPr marL="640715" marR="5080" indent="-342900">
              <a:lnSpc>
                <a:spcPct val="119100"/>
              </a:lnSpc>
              <a:spcBef>
                <a:spcPts val="195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Proxima Nova Light" panose="02000506030000020004" pitchFamily="50" charset="0"/>
                <a:cs typeface="Calibri"/>
              </a:rPr>
              <a:t>Сокращение количества перевозок, подготовки площадок и </a:t>
            </a: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зумпфов</a:t>
            </a:r>
          </a:p>
          <a:p>
            <a:pPr marL="640715" marR="5080" indent="-342900">
              <a:lnSpc>
                <a:spcPct val="119100"/>
              </a:lnSpc>
              <a:spcBef>
                <a:spcPts val="195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Proxima Nova Light" panose="02000506030000020004" pitchFamily="50" charset="0"/>
                <a:cs typeface="Calibri"/>
              </a:rPr>
              <a:t>Отклонение скважины в заданном направлении: максимально возможное отклонение семь с половиной градусов на тридцать метров </a:t>
            </a: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бурения</a:t>
            </a:r>
          </a:p>
          <a:p>
            <a:pPr marL="640715" marR="5080" indent="-342900">
              <a:lnSpc>
                <a:spcPct val="119100"/>
              </a:lnSpc>
              <a:spcBef>
                <a:spcPts val="195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Proxima Nova Light" panose="02000506030000020004" pitchFamily="50" charset="0"/>
                <a:cs typeface="Calibri"/>
              </a:rPr>
              <a:t>Снижение рисков по сравнению с использованием клиньев и тарбаганов и возможность в любой момент остановить процесс и направить скважину в другую сторону</a:t>
            </a:r>
            <a:endParaRPr sz="1400" dirty="0">
              <a:latin typeface="Proxima Nova Light" panose="02000506030000020004" pitchFamily="50" charset="0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7232" y="610290"/>
            <a:ext cx="1237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75" dirty="0">
                <a:solidFill>
                  <a:srgbClr val="12181F"/>
                </a:solidFill>
                <a:latin typeface="Proxima Nova Light"/>
                <a:cs typeface="Proxima Nova Light"/>
              </a:rPr>
              <a:t>У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слуги/ 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Бурение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5365" y="3284728"/>
            <a:ext cx="1955800" cy="170815"/>
          </a:xfrm>
          <a:custGeom>
            <a:avLst/>
            <a:gdLst/>
            <a:ahLst/>
            <a:cxnLst/>
            <a:rect l="l" t="t" r="r" b="b"/>
            <a:pathLst>
              <a:path w="1955800" h="170814">
                <a:moveTo>
                  <a:pt x="1931123" y="0"/>
                </a:moveTo>
                <a:lnTo>
                  <a:pt x="14366" y="2307"/>
                </a:lnTo>
                <a:lnTo>
                  <a:pt x="4024" y="11300"/>
                </a:lnTo>
                <a:lnTo>
                  <a:pt x="0" y="24676"/>
                </a:lnTo>
                <a:lnTo>
                  <a:pt x="2304" y="156086"/>
                </a:lnTo>
                <a:lnTo>
                  <a:pt x="11294" y="166432"/>
                </a:lnTo>
                <a:lnTo>
                  <a:pt x="24663" y="170459"/>
                </a:lnTo>
                <a:lnTo>
                  <a:pt x="1931123" y="170459"/>
                </a:lnTo>
                <a:lnTo>
                  <a:pt x="1941428" y="168151"/>
                </a:lnTo>
                <a:lnTo>
                  <a:pt x="1951774" y="159161"/>
                </a:lnTo>
                <a:lnTo>
                  <a:pt x="1955800" y="145795"/>
                </a:lnTo>
                <a:lnTo>
                  <a:pt x="1955405" y="123355"/>
                </a:lnTo>
                <a:lnTo>
                  <a:pt x="47091" y="123355"/>
                </a:lnTo>
                <a:lnTo>
                  <a:pt x="47091" y="49339"/>
                </a:lnTo>
                <a:lnTo>
                  <a:pt x="1954103" y="49339"/>
                </a:lnTo>
                <a:lnTo>
                  <a:pt x="1953489" y="14365"/>
                </a:lnTo>
                <a:lnTo>
                  <a:pt x="1944496" y="4023"/>
                </a:lnTo>
                <a:lnTo>
                  <a:pt x="1931123" y="0"/>
                </a:lnTo>
                <a:close/>
              </a:path>
              <a:path w="1955800" h="170814">
                <a:moveTo>
                  <a:pt x="1954103" y="49339"/>
                </a:moveTo>
                <a:lnTo>
                  <a:pt x="1906447" y="49339"/>
                </a:lnTo>
                <a:lnTo>
                  <a:pt x="1906447" y="123355"/>
                </a:lnTo>
                <a:lnTo>
                  <a:pt x="1955405" y="123355"/>
                </a:lnTo>
                <a:lnTo>
                  <a:pt x="1954103" y="4933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4869" y="1499387"/>
            <a:ext cx="854710" cy="1635760"/>
          </a:xfrm>
          <a:custGeom>
            <a:avLst/>
            <a:gdLst/>
            <a:ahLst/>
            <a:cxnLst/>
            <a:rect l="l" t="t" r="r" b="b"/>
            <a:pathLst>
              <a:path w="854710" h="1635760">
                <a:moveTo>
                  <a:pt x="95331" y="288"/>
                </a:moveTo>
                <a:lnTo>
                  <a:pt x="50329" y="19792"/>
                </a:lnTo>
                <a:lnTo>
                  <a:pt x="37012" y="28621"/>
                </a:lnTo>
                <a:lnTo>
                  <a:pt x="26063" y="34463"/>
                </a:lnTo>
                <a:lnTo>
                  <a:pt x="13679" y="38295"/>
                </a:lnTo>
                <a:lnTo>
                  <a:pt x="3844" y="47730"/>
                </a:lnTo>
                <a:lnTo>
                  <a:pt x="0" y="60566"/>
                </a:lnTo>
                <a:lnTo>
                  <a:pt x="2307" y="1620905"/>
                </a:lnTo>
                <a:lnTo>
                  <a:pt x="11297" y="1631251"/>
                </a:lnTo>
                <a:lnTo>
                  <a:pt x="24663" y="1635277"/>
                </a:lnTo>
                <a:lnTo>
                  <a:pt x="829868" y="1635277"/>
                </a:lnTo>
                <a:lnTo>
                  <a:pt x="840165" y="1632969"/>
                </a:lnTo>
                <a:lnTo>
                  <a:pt x="850507" y="1623976"/>
                </a:lnTo>
                <a:lnTo>
                  <a:pt x="854532" y="1610601"/>
                </a:lnTo>
                <a:lnTo>
                  <a:pt x="854530" y="1588173"/>
                </a:lnTo>
                <a:lnTo>
                  <a:pt x="58305" y="1588173"/>
                </a:lnTo>
                <a:lnTo>
                  <a:pt x="58619" y="78353"/>
                </a:lnTo>
                <a:lnTo>
                  <a:pt x="67704" y="73099"/>
                </a:lnTo>
                <a:lnTo>
                  <a:pt x="77991" y="66215"/>
                </a:lnTo>
                <a:lnTo>
                  <a:pt x="90645" y="57532"/>
                </a:lnTo>
                <a:lnTo>
                  <a:pt x="102246" y="51931"/>
                </a:lnTo>
                <a:lnTo>
                  <a:pt x="114623" y="50172"/>
                </a:lnTo>
                <a:lnTo>
                  <a:pt x="430254" y="50172"/>
                </a:lnTo>
                <a:lnTo>
                  <a:pt x="433069" y="49354"/>
                </a:lnTo>
                <a:lnTo>
                  <a:pt x="850883" y="49354"/>
                </a:lnTo>
                <a:lnTo>
                  <a:pt x="850510" y="48393"/>
                </a:lnTo>
                <a:lnTo>
                  <a:pt x="840295" y="40091"/>
                </a:lnTo>
                <a:lnTo>
                  <a:pt x="825736" y="35890"/>
                </a:lnTo>
                <a:lnTo>
                  <a:pt x="504624" y="35890"/>
                </a:lnTo>
                <a:lnTo>
                  <a:pt x="342315" y="35857"/>
                </a:lnTo>
                <a:lnTo>
                  <a:pt x="340848" y="35406"/>
                </a:lnTo>
                <a:lnTo>
                  <a:pt x="178149" y="35406"/>
                </a:lnTo>
                <a:lnTo>
                  <a:pt x="166746" y="30407"/>
                </a:lnTo>
                <a:lnTo>
                  <a:pt x="154666" y="22368"/>
                </a:lnTo>
                <a:lnTo>
                  <a:pt x="144945" y="15746"/>
                </a:lnTo>
                <a:lnTo>
                  <a:pt x="134418" y="9677"/>
                </a:lnTo>
                <a:lnTo>
                  <a:pt x="122817" y="4712"/>
                </a:lnTo>
                <a:lnTo>
                  <a:pt x="109845" y="1397"/>
                </a:lnTo>
                <a:lnTo>
                  <a:pt x="95331" y="288"/>
                </a:lnTo>
                <a:close/>
              </a:path>
              <a:path w="854710" h="1635760">
                <a:moveTo>
                  <a:pt x="851334" y="50516"/>
                </a:moveTo>
                <a:lnTo>
                  <a:pt x="761593" y="50516"/>
                </a:lnTo>
                <a:lnTo>
                  <a:pt x="772707" y="56176"/>
                </a:lnTo>
                <a:lnTo>
                  <a:pt x="785535" y="65349"/>
                </a:lnTo>
                <a:lnTo>
                  <a:pt x="795935" y="72478"/>
                </a:lnTo>
                <a:lnTo>
                  <a:pt x="807440" y="78511"/>
                </a:lnTo>
                <a:lnTo>
                  <a:pt x="807440" y="1588173"/>
                </a:lnTo>
                <a:lnTo>
                  <a:pt x="854530" y="1588173"/>
                </a:lnTo>
                <a:lnTo>
                  <a:pt x="854428" y="58488"/>
                </a:lnTo>
                <a:lnTo>
                  <a:pt x="851334" y="50516"/>
                </a:lnTo>
                <a:close/>
              </a:path>
              <a:path w="854710" h="1635760">
                <a:moveTo>
                  <a:pt x="425964" y="51419"/>
                </a:moveTo>
                <a:lnTo>
                  <a:pt x="279396" y="51419"/>
                </a:lnTo>
                <a:lnTo>
                  <a:pt x="290570" y="57544"/>
                </a:lnTo>
                <a:lnTo>
                  <a:pt x="304605" y="67198"/>
                </a:lnTo>
                <a:lnTo>
                  <a:pt x="315540" y="74054"/>
                </a:lnTo>
                <a:lnTo>
                  <a:pt x="327130" y="79803"/>
                </a:lnTo>
                <a:lnTo>
                  <a:pt x="339345" y="83745"/>
                </a:lnTo>
                <a:lnTo>
                  <a:pt x="352315" y="85229"/>
                </a:lnTo>
                <a:lnTo>
                  <a:pt x="364149" y="83917"/>
                </a:lnTo>
                <a:lnTo>
                  <a:pt x="375666" y="80316"/>
                </a:lnTo>
                <a:lnTo>
                  <a:pt x="387077" y="74807"/>
                </a:lnTo>
                <a:lnTo>
                  <a:pt x="398595" y="67769"/>
                </a:lnTo>
                <a:lnTo>
                  <a:pt x="410433" y="59583"/>
                </a:lnTo>
                <a:lnTo>
                  <a:pt x="422572" y="52405"/>
                </a:lnTo>
                <a:lnTo>
                  <a:pt x="425964" y="51419"/>
                </a:lnTo>
                <a:close/>
              </a:path>
              <a:path w="854710" h="1635760">
                <a:moveTo>
                  <a:pt x="850883" y="49354"/>
                </a:moveTo>
                <a:lnTo>
                  <a:pt x="433069" y="49354"/>
                </a:lnTo>
                <a:lnTo>
                  <a:pt x="441295" y="51608"/>
                </a:lnTo>
                <a:lnTo>
                  <a:pt x="452501" y="57833"/>
                </a:lnTo>
                <a:lnTo>
                  <a:pt x="489157" y="79948"/>
                </a:lnTo>
                <a:lnTo>
                  <a:pt x="514761" y="85217"/>
                </a:lnTo>
                <a:lnTo>
                  <a:pt x="526390" y="83745"/>
                </a:lnTo>
                <a:lnTo>
                  <a:pt x="537765" y="80051"/>
                </a:lnTo>
                <a:lnTo>
                  <a:pt x="549129" y="74471"/>
                </a:lnTo>
                <a:lnTo>
                  <a:pt x="560723" y="67341"/>
                </a:lnTo>
                <a:lnTo>
                  <a:pt x="572789" y="58997"/>
                </a:lnTo>
                <a:lnTo>
                  <a:pt x="584730" y="52226"/>
                </a:lnTo>
                <a:lnTo>
                  <a:pt x="595767" y="49441"/>
                </a:lnTo>
                <a:lnTo>
                  <a:pt x="850917" y="49441"/>
                </a:lnTo>
                <a:close/>
              </a:path>
              <a:path w="854710" h="1635760">
                <a:moveTo>
                  <a:pt x="850917" y="49441"/>
                </a:moveTo>
                <a:lnTo>
                  <a:pt x="595767" y="49441"/>
                </a:lnTo>
                <a:lnTo>
                  <a:pt x="604077" y="52226"/>
                </a:lnTo>
                <a:lnTo>
                  <a:pt x="615368" y="58724"/>
                </a:lnTo>
                <a:lnTo>
                  <a:pt x="652382" y="80356"/>
                </a:lnTo>
                <a:lnTo>
                  <a:pt x="679272" y="85069"/>
                </a:lnTo>
                <a:lnTo>
                  <a:pt x="690272" y="83127"/>
                </a:lnTo>
                <a:lnTo>
                  <a:pt x="701250" y="79147"/>
                </a:lnTo>
                <a:lnTo>
                  <a:pt x="712530" y="73347"/>
                </a:lnTo>
                <a:lnTo>
                  <a:pt x="724434" y="65940"/>
                </a:lnTo>
                <a:lnTo>
                  <a:pt x="737284" y="57141"/>
                </a:lnTo>
                <a:lnTo>
                  <a:pt x="748830" y="51904"/>
                </a:lnTo>
                <a:lnTo>
                  <a:pt x="761593" y="50516"/>
                </a:lnTo>
                <a:lnTo>
                  <a:pt x="851334" y="50516"/>
                </a:lnTo>
                <a:lnTo>
                  <a:pt x="850917" y="49441"/>
                </a:lnTo>
                <a:close/>
              </a:path>
              <a:path w="854710" h="1635760">
                <a:moveTo>
                  <a:pt x="430254" y="50172"/>
                </a:moveTo>
                <a:lnTo>
                  <a:pt x="114623" y="50172"/>
                </a:lnTo>
                <a:lnTo>
                  <a:pt x="125869" y="55479"/>
                </a:lnTo>
                <a:lnTo>
                  <a:pt x="147965" y="70313"/>
                </a:lnTo>
                <a:lnTo>
                  <a:pt x="158391" y="76074"/>
                </a:lnTo>
                <a:lnTo>
                  <a:pt x="170053" y="80729"/>
                </a:lnTo>
                <a:lnTo>
                  <a:pt x="183285" y="83767"/>
                </a:lnTo>
                <a:lnTo>
                  <a:pt x="198423" y="84682"/>
                </a:lnTo>
                <a:lnTo>
                  <a:pt x="210893" y="81629"/>
                </a:lnTo>
                <a:lnTo>
                  <a:pt x="222733" y="76496"/>
                </a:lnTo>
                <a:lnTo>
                  <a:pt x="233951" y="69971"/>
                </a:lnTo>
                <a:lnTo>
                  <a:pt x="244554" y="62741"/>
                </a:lnTo>
                <a:lnTo>
                  <a:pt x="254300" y="56365"/>
                </a:lnTo>
                <a:lnTo>
                  <a:pt x="265820" y="51947"/>
                </a:lnTo>
                <a:lnTo>
                  <a:pt x="279396" y="51419"/>
                </a:lnTo>
                <a:lnTo>
                  <a:pt x="425964" y="51419"/>
                </a:lnTo>
                <a:lnTo>
                  <a:pt x="430254" y="50172"/>
                </a:lnTo>
                <a:close/>
              </a:path>
              <a:path w="854710" h="1635760">
                <a:moveTo>
                  <a:pt x="585345" y="0"/>
                </a:moveTo>
                <a:lnTo>
                  <a:pt x="539011" y="17399"/>
                </a:lnTo>
                <a:lnTo>
                  <a:pt x="527210" y="25561"/>
                </a:lnTo>
                <a:lnTo>
                  <a:pt x="515047" y="32802"/>
                </a:lnTo>
                <a:lnTo>
                  <a:pt x="504624" y="35890"/>
                </a:lnTo>
                <a:lnTo>
                  <a:pt x="825736" y="35890"/>
                </a:lnTo>
                <a:lnTo>
                  <a:pt x="822917" y="35076"/>
                </a:lnTo>
                <a:lnTo>
                  <a:pt x="820311" y="33847"/>
                </a:lnTo>
                <a:lnTo>
                  <a:pt x="658187" y="33847"/>
                </a:lnTo>
                <a:lnTo>
                  <a:pt x="647018" y="27732"/>
                </a:lnTo>
                <a:lnTo>
                  <a:pt x="633008" y="18098"/>
                </a:lnTo>
                <a:lnTo>
                  <a:pt x="622058" y="11220"/>
                </a:lnTo>
                <a:lnTo>
                  <a:pt x="610466" y="5449"/>
                </a:lnTo>
                <a:lnTo>
                  <a:pt x="598229" y="1477"/>
                </a:lnTo>
                <a:lnTo>
                  <a:pt x="585345" y="0"/>
                </a:lnTo>
                <a:close/>
              </a:path>
              <a:path w="854710" h="1635760">
                <a:moveTo>
                  <a:pt x="423191" y="4"/>
                </a:moveTo>
                <a:lnTo>
                  <a:pt x="377092" y="17693"/>
                </a:lnTo>
                <a:lnTo>
                  <a:pt x="365128" y="25967"/>
                </a:lnTo>
                <a:lnTo>
                  <a:pt x="353099" y="32934"/>
                </a:lnTo>
                <a:lnTo>
                  <a:pt x="342315" y="35857"/>
                </a:lnTo>
                <a:lnTo>
                  <a:pt x="504500" y="35857"/>
                </a:lnTo>
                <a:lnTo>
                  <a:pt x="496402" y="33714"/>
                </a:lnTo>
                <a:lnTo>
                  <a:pt x="485213" y="27527"/>
                </a:lnTo>
                <a:lnTo>
                  <a:pt x="471071" y="17793"/>
                </a:lnTo>
                <a:lnTo>
                  <a:pt x="460183" y="11016"/>
                </a:lnTo>
                <a:lnTo>
                  <a:pt x="448604" y="5345"/>
                </a:lnTo>
                <a:lnTo>
                  <a:pt x="436288" y="1450"/>
                </a:lnTo>
                <a:lnTo>
                  <a:pt x="423191" y="4"/>
                </a:lnTo>
                <a:close/>
              </a:path>
              <a:path w="854710" h="1635760">
                <a:moveTo>
                  <a:pt x="259707" y="67"/>
                </a:moveTo>
                <a:lnTo>
                  <a:pt x="214204" y="18606"/>
                </a:lnTo>
                <a:lnTo>
                  <a:pt x="201746" y="27199"/>
                </a:lnTo>
                <a:lnTo>
                  <a:pt x="190058" y="33236"/>
                </a:lnTo>
                <a:lnTo>
                  <a:pt x="178149" y="35406"/>
                </a:lnTo>
                <a:lnTo>
                  <a:pt x="340848" y="35406"/>
                </a:lnTo>
                <a:lnTo>
                  <a:pt x="334078" y="33326"/>
                </a:lnTo>
                <a:lnTo>
                  <a:pt x="322813" y="26935"/>
                </a:lnTo>
                <a:lnTo>
                  <a:pt x="308271" y="16924"/>
                </a:lnTo>
                <a:lnTo>
                  <a:pt x="297554" y="10441"/>
                </a:lnTo>
                <a:lnTo>
                  <a:pt x="285973" y="5056"/>
                </a:lnTo>
                <a:lnTo>
                  <a:pt x="273420" y="1397"/>
                </a:lnTo>
                <a:lnTo>
                  <a:pt x="259707" y="67"/>
                </a:lnTo>
                <a:close/>
              </a:path>
              <a:path w="854710" h="1635760">
                <a:moveTo>
                  <a:pt x="739147" y="539"/>
                </a:moveTo>
                <a:lnTo>
                  <a:pt x="726666" y="3585"/>
                </a:lnTo>
                <a:lnTo>
                  <a:pt x="714817" y="8715"/>
                </a:lnTo>
                <a:lnTo>
                  <a:pt x="703600" y="15236"/>
                </a:lnTo>
                <a:lnTo>
                  <a:pt x="693012" y="22457"/>
                </a:lnTo>
                <a:lnTo>
                  <a:pt x="683251" y="28851"/>
                </a:lnTo>
                <a:lnTo>
                  <a:pt x="671733" y="33294"/>
                </a:lnTo>
                <a:lnTo>
                  <a:pt x="658187" y="33847"/>
                </a:lnTo>
                <a:lnTo>
                  <a:pt x="820311" y="33847"/>
                </a:lnTo>
                <a:lnTo>
                  <a:pt x="811670" y="29769"/>
                </a:lnTo>
                <a:lnTo>
                  <a:pt x="789588" y="14932"/>
                </a:lnTo>
                <a:lnTo>
                  <a:pt x="779160" y="9164"/>
                </a:lnTo>
                <a:lnTo>
                  <a:pt x="767500" y="4504"/>
                </a:lnTo>
                <a:lnTo>
                  <a:pt x="754274" y="1459"/>
                </a:lnTo>
                <a:lnTo>
                  <a:pt x="739147" y="53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0074" y="1503906"/>
            <a:ext cx="168275" cy="1830705"/>
          </a:xfrm>
          <a:custGeom>
            <a:avLst/>
            <a:gdLst/>
            <a:ahLst/>
            <a:cxnLst/>
            <a:rect l="l" t="t" r="r" b="b"/>
            <a:pathLst>
              <a:path w="168275" h="1830704">
                <a:moveTo>
                  <a:pt x="81404" y="0"/>
                </a:moveTo>
                <a:lnTo>
                  <a:pt x="67987" y="2204"/>
                </a:lnTo>
                <a:lnTo>
                  <a:pt x="56315" y="7320"/>
                </a:lnTo>
                <a:lnTo>
                  <a:pt x="45805" y="14377"/>
                </a:lnTo>
                <a:lnTo>
                  <a:pt x="35877" y="22405"/>
                </a:lnTo>
                <a:lnTo>
                  <a:pt x="31394" y="24640"/>
                </a:lnTo>
                <a:lnTo>
                  <a:pt x="22428" y="33619"/>
                </a:lnTo>
                <a:lnTo>
                  <a:pt x="15055" y="34416"/>
                </a:lnTo>
                <a:lnTo>
                  <a:pt x="4265" y="42722"/>
                </a:lnTo>
                <a:lnTo>
                  <a:pt x="0" y="56047"/>
                </a:lnTo>
                <a:lnTo>
                  <a:pt x="2307" y="1815802"/>
                </a:lnTo>
                <a:lnTo>
                  <a:pt x="11297" y="1826148"/>
                </a:lnTo>
                <a:lnTo>
                  <a:pt x="24663" y="1830173"/>
                </a:lnTo>
                <a:lnTo>
                  <a:pt x="145783" y="1830173"/>
                </a:lnTo>
                <a:lnTo>
                  <a:pt x="155118" y="1828348"/>
                </a:lnTo>
                <a:lnTo>
                  <a:pt x="165607" y="1820377"/>
                </a:lnTo>
                <a:lnTo>
                  <a:pt x="168211" y="1809980"/>
                </a:lnTo>
                <a:lnTo>
                  <a:pt x="168189" y="1783069"/>
                </a:lnTo>
                <a:lnTo>
                  <a:pt x="49339" y="1783069"/>
                </a:lnTo>
                <a:lnTo>
                  <a:pt x="49514" y="71656"/>
                </a:lnTo>
                <a:lnTo>
                  <a:pt x="60332" y="63841"/>
                </a:lnTo>
                <a:lnTo>
                  <a:pt x="69519" y="56047"/>
                </a:lnTo>
                <a:lnTo>
                  <a:pt x="76250" y="53799"/>
                </a:lnTo>
                <a:lnTo>
                  <a:pt x="82981" y="44833"/>
                </a:lnTo>
                <a:lnTo>
                  <a:pt x="163720" y="44833"/>
                </a:lnTo>
                <a:lnTo>
                  <a:pt x="158964" y="38005"/>
                </a:lnTo>
                <a:lnTo>
                  <a:pt x="145783" y="33619"/>
                </a:lnTo>
                <a:lnTo>
                  <a:pt x="143535" y="33619"/>
                </a:lnTo>
                <a:lnTo>
                  <a:pt x="134569" y="26888"/>
                </a:lnTo>
                <a:lnTo>
                  <a:pt x="127968" y="20959"/>
                </a:lnTo>
                <a:lnTo>
                  <a:pt x="118203" y="13924"/>
                </a:lnTo>
                <a:lnTo>
                  <a:pt x="107631" y="7131"/>
                </a:lnTo>
                <a:lnTo>
                  <a:pt x="95586" y="2013"/>
                </a:lnTo>
                <a:lnTo>
                  <a:pt x="81404" y="0"/>
                </a:lnTo>
                <a:close/>
              </a:path>
              <a:path w="168275" h="1830704">
                <a:moveTo>
                  <a:pt x="163720" y="44833"/>
                </a:moveTo>
                <a:lnTo>
                  <a:pt x="87464" y="44833"/>
                </a:lnTo>
                <a:lnTo>
                  <a:pt x="96443" y="51564"/>
                </a:lnTo>
                <a:lnTo>
                  <a:pt x="103266" y="58380"/>
                </a:lnTo>
                <a:lnTo>
                  <a:pt x="112579" y="66916"/>
                </a:lnTo>
                <a:lnTo>
                  <a:pt x="123355" y="73992"/>
                </a:lnTo>
                <a:lnTo>
                  <a:pt x="123355" y="1783069"/>
                </a:lnTo>
                <a:lnTo>
                  <a:pt x="168189" y="1783069"/>
                </a:lnTo>
                <a:lnTo>
                  <a:pt x="166747" y="49178"/>
                </a:lnTo>
                <a:lnTo>
                  <a:pt x="163720" y="44833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3758" y="1503906"/>
            <a:ext cx="168275" cy="1830705"/>
          </a:xfrm>
          <a:custGeom>
            <a:avLst/>
            <a:gdLst/>
            <a:ahLst/>
            <a:cxnLst/>
            <a:rect l="l" t="t" r="r" b="b"/>
            <a:pathLst>
              <a:path w="168275" h="1830704">
                <a:moveTo>
                  <a:pt x="81404" y="0"/>
                </a:moveTo>
                <a:lnTo>
                  <a:pt x="67987" y="2204"/>
                </a:lnTo>
                <a:lnTo>
                  <a:pt x="56315" y="7320"/>
                </a:lnTo>
                <a:lnTo>
                  <a:pt x="45805" y="14377"/>
                </a:lnTo>
                <a:lnTo>
                  <a:pt x="35877" y="22405"/>
                </a:lnTo>
                <a:lnTo>
                  <a:pt x="31394" y="24640"/>
                </a:lnTo>
                <a:lnTo>
                  <a:pt x="22428" y="33619"/>
                </a:lnTo>
                <a:lnTo>
                  <a:pt x="15055" y="34416"/>
                </a:lnTo>
                <a:lnTo>
                  <a:pt x="4265" y="42722"/>
                </a:lnTo>
                <a:lnTo>
                  <a:pt x="0" y="56047"/>
                </a:lnTo>
                <a:lnTo>
                  <a:pt x="2307" y="1815802"/>
                </a:lnTo>
                <a:lnTo>
                  <a:pt x="11297" y="1826148"/>
                </a:lnTo>
                <a:lnTo>
                  <a:pt x="24663" y="1830173"/>
                </a:lnTo>
                <a:lnTo>
                  <a:pt x="145783" y="1830173"/>
                </a:lnTo>
                <a:lnTo>
                  <a:pt x="155118" y="1828348"/>
                </a:lnTo>
                <a:lnTo>
                  <a:pt x="165607" y="1820377"/>
                </a:lnTo>
                <a:lnTo>
                  <a:pt x="168211" y="1809980"/>
                </a:lnTo>
                <a:lnTo>
                  <a:pt x="168189" y="1783069"/>
                </a:lnTo>
                <a:lnTo>
                  <a:pt x="49339" y="1783069"/>
                </a:lnTo>
                <a:lnTo>
                  <a:pt x="49514" y="71656"/>
                </a:lnTo>
                <a:lnTo>
                  <a:pt x="60332" y="63841"/>
                </a:lnTo>
                <a:lnTo>
                  <a:pt x="69519" y="56047"/>
                </a:lnTo>
                <a:lnTo>
                  <a:pt x="76250" y="53799"/>
                </a:lnTo>
                <a:lnTo>
                  <a:pt x="82981" y="44833"/>
                </a:lnTo>
                <a:lnTo>
                  <a:pt x="163720" y="44833"/>
                </a:lnTo>
                <a:lnTo>
                  <a:pt x="158964" y="38005"/>
                </a:lnTo>
                <a:lnTo>
                  <a:pt x="145783" y="33619"/>
                </a:lnTo>
                <a:lnTo>
                  <a:pt x="143535" y="33619"/>
                </a:lnTo>
                <a:lnTo>
                  <a:pt x="134569" y="26888"/>
                </a:lnTo>
                <a:lnTo>
                  <a:pt x="127968" y="20959"/>
                </a:lnTo>
                <a:lnTo>
                  <a:pt x="118201" y="13924"/>
                </a:lnTo>
                <a:lnTo>
                  <a:pt x="107626" y="7131"/>
                </a:lnTo>
                <a:lnTo>
                  <a:pt x="95581" y="2013"/>
                </a:lnTo>
                <a:lnTo>
                  <a:pt x="81404" y="0"/>
                </a:lnTo>
                <a:close/>
              </a:path>
              <a:path w="168275" h="1830704">
                <a:moveTo>
                  <a:pt x="163720" y="44833"/>
                </a:moveTo>
                <a:lnTo>
                  <a:pt x="87464" y="44833"/>
                </a:lnTo>
                <a:lnTo>
                  <a:pt x="96443" y="51564"/>
                </a:lnTo>
                <a:lnTo>
                  <a:pt x="103266" y="58380"/>
                </a:lnTo>
                <a:lnTo>
                  <a:pt x="112579" y="66916"/>
                </a:lnTo>
                <a:lnTo>
                  <a:pt x="123355" y="73992"/>
                </a:lnTo>
                <a:lnTo>
                  <a:pt x="123355" y="1783069"/>
                </a:lnTo>
                <a:lnTo>
                  <a:pt x="168189" y="1783069"/>
                </a:lnTo>
                <a:lnTo>
                  <a:pt x="166747" y="49178"/>
                </a:lnTo>
                <a:lnTo>
                  <a:pt x="163720" y="44833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9258" y="300673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9258" y="2663564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2424" y="2663564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9258" y="2549176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424" y="254917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3647" y="2663564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36813" y="2663564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93647" y="2549176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36813" y="254917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8035" y="2663564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51202" y="2663564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8035" y="254917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22424" y="300673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79258" y="2892342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22424" y="289234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79258" y="277795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22424" y="277795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3647" y="300673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36813" y="300673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93647" y="2892342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36813" y="289234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93647" y="277795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36813" y="277795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8035" y="300673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51202" y="300673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8035" y="289234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51202" y="289234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8035" y="277795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51202" y="277795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51202" y="254917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79258" y="2443702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9258" y="210053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22424" y="210053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79258" y="1986146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22424" y="198614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93647" y="210053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36813" y="210053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93647" y="1986146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36813" y="198614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08035" y="210053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51202" y="210053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8035" y="198614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22424" y="244370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79258" y="232931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22424" y="232931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79258" y="2214924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22424" y="2214924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93647" y="2443702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36813" y="244370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93647" y="232931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36813" y="232931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93647" y="2214924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36813" y="2214924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08035" y="244370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1202" y="244370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08035" y="232931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51202" y="232931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08035" y="2214924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51202" y="2214924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51202" y="1986146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070" y="0"/>
                </a:lnTo>
              </a:path>
            </a:pathLst>
          </a:custGeom>
          <a:ln w="57340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41441" y="1884426"/>
            <a:ext cx="0" cy="1007744"/>
          </a:xfrm>
          <a:custGeom>
            <a:avLst/>
            <a:gdLst/>
            <a:ahLst/>
            <a:cxnLst/>
            <a:rect l="l" t="t" r="r" b="b"/>
            <a:pathLst>
              <a:path h="1007744">
                <a:moveTo>
                  <a:pt x="0" y="0"/>
                </a:moveTo>
                <a:lnTo>
                  <a:pt x="0" y="1007351"/>
                </a:lnTo>
              </a:path>
            </a:pathLst>
          </a:custGeom>
          <a:ln w="48374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90978" y="1830603"/>
            <a:ext cx="103505" cy="81280"/>
          </a:xfrm>
          <a:custGeom>
            <a:avLst/>
            <a:gdLst/>
            <a:ahLst/>
            <a:cxnLst/>
            <a:rect l="l" t="t" r="r" b="b"/>
            <a:pathLst>
              <a:path w="103505" h="81280">
                <a:moveTo>
                  <a:pt x="51587" y="0"/>
                </a:moveTo>
                <a:lnTo>
                  <a:pt x="24676" y="40373"/>
                </a:lnTo>
                <a:lnTo>
                  <a:pt x="0" y="80746"/>
                </a:lnTo>
                <a:lnTo>
                  <a:pt x="103174" y="80746"/>
                </a:lnTo>
                <a:lnTo>
                  <a:pt x="76263" y="40373"/>
                </a:lnTo>
                <a:lnTo>
                  <a:pt x="5158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42841" y="1884426"/>
            <a:ext cx="0" cy="1007744"/>
          </a:xfrm>
          <a:custGeom>
            <a:avLst/>
            <a:gdLst/>
            <a:ahLst/>
            <a:cxnLst/>
            <a:rect l="l" t="t" r="r" b="b"/>
            <a:pathLst>
              <a:path h="1007744">
                <a:moveTo>
                  <a:pt x="0" y="0"/>
                </a:moveTo>
                <a:lnTo>
                  <a:pt x="0" y="1007351"/>
                </a:lnTo>
              </a:path>
            </a:pathLst>
          </a:custGeom>
          <a:ln w="48374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2374" y="1830603"/>
            <a:ext cx="103505" cy="81280"/>
          </a:xfrm>
          <a:custGeom>
            <a:avLst/>
            <a:gdLst/>
            <a:ahLst/>
            <a:cxnLst/>
            <a:rect l="l" t="t" r="r" b="b"/>
            <a:pathLst>
              <a:path w="103505" h="81280">
                <a:moveTo>
                  <a:pt x="51587" y="0"/>
                </a:moveTo>
                <a:lnTo>
                  <a:pt x="24676" y="40373"/>
                </a:lnTo>
                <a:lnTo>
                  <a:pt x="0" y="80746"/>
                </a:lnTo>
                <a:lnTo>
                  <a:pt x="103174" y="80746"/>
                </a:lnTo>
                <a:lnTo>
                  <a:pt x="76263" y="40373"/>
                </a:lnTo>
                <a:lnTo>
                  <a:pt x="5158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70061" y="3078378"/>
            <a:ext cx="170815" cy="255904"/>
          </a:xfrm>
          <a:custGeom>
            <a:avLst/>
            <a:gdLst/>
            <a:ahLst/>
            <a:cxnLst/>
            <a:rect l="l" t="t" r="r" b="b"/>
            <a:pathLst>
              <a:path w="170814" h="255904">
                <a:moveTo>
                  <a:pt x="145795" y="0"/>
                </a:moveTo>
                <a:lnTo>
                  <a:pt x="14365" y="2313"/>
                </a:lnTo>
                <a:lnTo>
                  <a:pt x="4023" y="11309"/>
                </a:lnTo>
                <a:lnTo>
                  <a:pt x="0" y="24676"/>
                </a:lnTo>
                <a:lnTo>
                  <a:pt x="2310" y="241331"/>
                </a:lnTo>
                <a:lnTo>
                  <a:pt x="11303" y="251675"/>
                </a:lnTo>
                <a:lnTo>
                  <a:pt x="24676" y="255701"/>
                </a:lnTo>
                <a:lnTo>
                  <a:pt x="145795" y="255701"/>
                </a:lnTo>
                <a:lnTo>
                  <a:pt x="156092" y="253391"/>
                </a:lnTo>
                <a:lnTo>
                  <a:pt x="166434" y="244395"/>
                </a:lnTo>
                <a:lnTo>
                  <a:pt x="170459" y="231025"/>
                </a:lnTo>
                <a:lnTo>
                  <a:pt x="170220" y="208597"/>
                </a:lnTo>
                <a:lnTo>
                  <a:pt x="49352" y="208597"/>
                </a:lnTo>
                <a:lnTo>
                  <a:pt x="49352" y="51600"/>
                </a:lnTo>
                <a:lnTo>
                  <a:pt x="168548" y="51600"/>
                </a:lnTo>
                <a:lnTo>
                  <a:pt x="168151" y="14377"/>
                </a:lnTo>
                <a:lnTo>
                  <a:pt x="159161" y="4028"/>
                </a:lnTo>
                <a:lnTo>
                  <a:pt x="145795" y="0"/>
                </a:lnTo>
                <a:close/>
              </a:path>
              <a:path w="170814" h="255904">
                <a:moveTo>
                  <a:pt x="168548" y="51600"/>
                </a:moveTo>
                <a:lnTo>
                  <a:pt x="123367" y="51600"/>
                </a:lnTo>
                <a:lnTo>
                  <a:pt x="123367" y="208597"/>
                </a:lnTo>
                <a:lnTo>
                  <a:pt x="170220" y="208597"/>
                </a:lnTo>
                <a:lnTo>
                  <a:pt x="168548" y="5160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43749" y="3078378"/>
            <a:ext cx="170815" cy="255904"/>
          </a:xfrm>
          <a:custGeom>
            <a:avLst/>
            <a:gdLst/>
            <a:ahLst/>
            <a:cxnLst/>
            <a:rect l="l" t="t" r="r" b="b"/>
            <a:pathLst>
              <a:path w="170815" h="255904">
                <a:moveTo>
                  <a:pt x="145796" y="0"/>
                </a:moveTo>
                <a:lnTo>
                  <a:pt x="14365" y="2313"/>
                </a:lnTo>
                <a:lnTo>
                  <a:pt x="4023" y="11309"/>
                </a:lnTo>
                <a:lnTo>
                  <a:pt x="0" y="24676"/>
                </a:lnTo>
                <a:lnTo>
                  <a:pt x="2310" y="241331"/>
                </a:lnTo>
                <a:lnTo>
                  <a:pt x="11303" y="251675"/>
                </a:lnTo>
                <a:lnTo>
                  <a:pt x="24676" y="255701"/>
                </a:lnTo>
                <a:lnTo>
                  <a:pt x="145796" y="255701"/>
                </a:lnTo>
                <a:lnTo>
                  <a:pt x="156092" y="253391"/>
                </a:lnTo>
                <a:lnTo>
                  <a:pt x="166434" y="244395"/>
                </a:lnTo>
                <a:lnTo>
                  <a:pt x="170459" y="231025"/>
                </a:lnTo>
                <a:lnTo>
                  <a:pt x="170220" y="208597"/>
                </a:lnTo>
                <a:lnTo>
                  <a:pt x="49352" y="208597"/>
                </a:lnTo>
                <a:lnTo>
                  <a:pt x="49352" y="51600"/>
                </a:lnTo>
                <a:lnTo>
                  <a:pt x="168548" y="51600"/>
                </a:lnTo>
                <a:lnTo>
                  <a:pt x="168151" y="14377"/>
                </a:lnTo>
                <a:lnTo>
                  <a:pt x="159161" y="4028"/>
                </a:lnTo>
                <a:lnTo>
                  <a:pt x="145796" y="0"/>
                </a:lnTo>
                <a:close/>
              </a:path>
              <a:path w="170815" h="255904">
                <a:moveTo>
                  <a:pt x="168548" y="51600"/>
                </a:moveTo>
                <a:lnTo>
                  <a:pt x="123367" y="51600"/>
                </a:lnTo>
                <a:lnTo>
                  <a:pt x="123367" y="208597"/>
                </a:lnTo>
                <a:lnTo>
                  <a:pt x="170220" y="208597"/>
                </a:lnTo>
                <a:lnTo>
                  <a:pt x="168548" y="5160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70061" y="3078378"/>
            <a:ext cx="110489" cy="255904"/>
          </a:xfrm>
          <a:custGeom>
            <a:avLst/>
            <a:gdLst/>
            <a:ahLst/>
            <a:cxnLst/>
            <a:rect l="l" t="t" r="r" b="b"/>
            <a:pathLst>
              <a:path w="110489" h="255904">
                <a:moveTo>
                  <a:pt x="85229" y="0"/>
                </a:moveTo>
                <a:lnTo>
                  <a:pt x="14365" y="2313"/>
                </a:lnTo>
                <a:lnTo>
                  <a:pt x="4023" y="11309"/>
                </a:lnTo>
                <a:lnTo>
                  <a:pt x="0" y="24676"/>
                </a:lnTo>
                <a:lnTo>
                  <a:pt x="2310" y="241331"/>
                </a:lnTo>
                <a:lnTo>
                  <a:pt x="11303" y="251675"/>
                </a:lnTo>
                <a:lnTo>
                  <a:pt x="24676" y="255701"/>
                </a:lnTo>
                <a:lnTo>
                  <a:pt x="85229" y="255701"/>
                </a:lnTo>
                <a:lnTo>
                  <a:pt x="95540" y="253388"/>
                </a:lnTo>
                <a:lnTo>
                  <a:pt x="105882" y="244392"/>
                </a:lnTo>
                <a:lnTo>
                  <a:pt x="109905" y="231025"/>
                </a:lnTo>
                <a:lnTo>
                  <a:pt x="109666" y="208597"/>
                </a:lnTo>
                <a:lnTo>
                  <a:pt x="49352" y="208597"/>
                </a:lnTo>
                <a:lnTo>
                  <a:pt x="49352" y="51600"/>
                </a:lnTo>
                <a:lnTo>
                  <a:pt x="107991" y="51600"/>
                </a:lnTo>
                <a:lnTo>
                  <a:pt x="107594" y="14370"/>
                </a:lnTo>
                <a:lnTo>
                  <a:pt x="98601" y="4026"/>
                </a:lnTo>
                <a:lnTo>
                  <a:pt x="85229" y="0"/>
                </a:lnTo>
                <a:close/>
              </a:path>
              <a:path w="110489" h="255904">
                <a:moveTo>
                  <a:pt x="107991" y="51600"/>
                </a:moveTo>
                <a:lnTo>
                  <a:pt x="62814" y="51600"/>
                </a:lnTo>
                <a:lnTo>
                  <a:pt x="62814" y="208597"/>
                </a:lnTo>
                <a:lnTo>
                  <a:pt x="109666" y="208597"/>
                </a:lnTo>
                <a:lnTo>
                  <a:pt x="107991" y="5160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43749" y="3078378"/>
            <a:ext cx="110489" cy="255904"/>
          </a:xfrm>
          <a:custGeom>
            <a:avLst/>
            <a:gdLst/>
            <a:ahLst/>
            <a:cxnLst/>
            <a:rect l="l" t="t" r="r" b="b"/>
            <a:pathLst>
              <a:path w="110490" h="255904">
                <a:moveTo>
                  <a:pt x="85229" y="0"/>
                </a:moveTo>
                <a:lnTo>
                  <a:pt x="14365" y="2313"/>
                </a:lnTo>
                <a:lnTo>
                  <a:pt x="4023" y="11309"/>
                </a:lnTo>
                <a:lnTo>
                  <a:pt x="0" y="24676"/>
                </a:lnTo>
                <a:lnTo>
                  <a:pt x="2310" y="241331"/>
                </a:lnTo>
                <a:lnTo>
                  <a:pt x="11303" y="251675"/>
                </a:lnTo>
                <a:lnTo>
                  <a:pt x="24676" y="255701"/>
                </a:lnTo>
                <a:lnTo>
                  <a:pt x="85229" y="255701"/>
                </a:lnTo>
                <a:lnTo>
                  <a:pt x="95540" y="253388"/>
                </a:lnTo>
                <a:lnTo>
                  <a:pt x="105882" y="244392"/>
                </a:lnTo>
                <a:lnTo>
                  <a:pt x="109905" y="231025"/>
                </a:lnTo>
                <a:lnTo>
                  <a:pt x="109666" y="208597"/>
                </a:lnTo>
                <a:lnTo>
                  <a:pt x="49352" y="208597"/>
                </a:lnTo>
                <a:lnTo>
                  <a:pt x="49352" y="51600"/>
                </a:lnTo>
                <a:lnTo>
                  <a:pt x="107991" y="51600"/>
                </a:lnTo>
                <a:lnTo>
                  <a:pt x="107594" y="14370"/>
                </a:lnTo>
                <a:lnTo>
                  <a:pt x="98601" y="4026"/>
                </a:lnTo>
                <a:lnTo>
                  <a:pt x="85229" y="0"/>
                </a:lnTo>
                <a:close/>
              </a:path>
              <a:path w="110490" h="255904">
                <a:moveTo>
                  <a:pt x="107991" y="51600"/>
                </a:moveTo>
                <a:lnTo>
                  <a:pt x="62814" y="51600"/>
                </a:lnTo>
                <a:lnTo>
                  <a:pt x="62814" y="208597"/>
                </a:lnTo>
                <a:lnTo>
                  <a:pt x="109666" y="208597"/>
                </a:lnTo>
                <a:lnTo>
                  <a:pt x="107991" y="5160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96517" y="1889538"/>
            <a:ext cx="798830" cy="0"/>
          </a:xfrm>
          <a:custGeom>
            <a:avLst/>
            <a:gdLst/>
            <a:ahLst/>
            <a:cxnLst/>
            <a:rect l="l" t="t" r="r" b="b"/>
            <a:pathLst>
              <a:path w="798830">
                <a:moveTo>
                  <a:pt x="0" y="0"/>
                </a:moveTo>
                <a:lnTo>
                  <a:pt x="798512" y="0"/>
                </a:lnTo>
              </a:path>
            </a:pathLst>
          </a:custGeom>
          <a:ln w="45046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52734" y="309622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70"/>
                </a:lnTo>
              </a:path>
            </a:pathLst>
          </a:custGeom>
          <a:ln w="39636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13059" y="309622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70"/>
                </a:lnTo>
              </a:path>
            </a:pathLst>
          </a:custGeom>
          <a:ln w="39636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73384" y="309622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70"/>
                </a:lnTo>
              </a:path>
            </a:pathLst>
          </a:custGeom>
          <a:ln w="39636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33709" y="309622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70"/>
                </a:lnTo>
              </a:path>
            </a:pathLst>
          </a:custGeom>
          <a:ln w="39636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94034" y="309622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70"/>
                </a:lnTo>
              </a:path>
            </a:pathLst>
          </a:custGeom>
          <a:ln w="39636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54359" y="309622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70"/>
                </a:lnTo>
              </a:path>
            </a:pathLst>
          </a:custGeom>
          <a:ln w="39636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14684" y="309622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70"/>
                </a:lnTo>
              </a:path>
            </a:pathLst>
          </a:custGeom>
          <a:ln w="39636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75009" y="309622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70"/>
                </a:lnTo>
              </a:path>
            </a:pathLst>
          </a:custGeom>
          <a:ln w="39636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35334" y="309622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70"/>
                </a:lnTo>
              </a:path>
            </a:pathLst>
          </a:custGeom>
          <a:ln w="39636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95659" y="309622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70"/>
                </a:lnTo>
              </a:path>
            </a:pathLst>
          </a:custGeom>
          <a:ln w="39636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55984" y="309622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70"/>
                </a:lnTo>
              </a:path>
            </a:pathLst>
          </a:custGeom>
          <a:ln w="39636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016309" y="309622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70"/>
                </a:lnTo>
              </a:path>
            </a:pathLst>
          </a:custGeom>
          <a:ln w="39636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76634" y="3096222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670"/>
                </a:lnTo>
              </a:path>
            </a:pathLst>
          </a:custGeom>
          <a:ln w="39636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008" y="2311566"/>
            <a:ext cx="1728470" cy="1298575"/>
          </a:xfrm>
          <a:custGeom>
            <a:avLst/>
            <a:gdLst/>
            <a:ahLst/>
            <a:cxnLst/>
            <a:rect l="l" t="t" r="r" b="b"/>
            <a:pathLst>
              <a:path w="1728470" h="1298575">
                <a:moveTo>
                  <a:pt x="13655" y="0"/>
                </a:moveTo>
                <a:lnTo>
                  <a:pt x="3793" y="9538"/>
                </a:lnTo>
                <a:lnTo>
                  <a:pt x="0" y="23023"/>
                </a:lnTo>
                <a:lnTo>
                  <a:pt x="0" y="430465"/>
                </a:lnTo>
                <a:lnTo>
                  <a:pt x="2857" y="501305"/>
                </a:lnTo>
                <a:lnTo>
                  <a:pt x="11281" y="570592"/>
                </a:lnTo>
                <a:lnTo>
                  <a:pt x="25051" y="638103"/>
                </a:lnTo>
                <a:lnTo>
                  <a:pt x="43946" y="703614"/>
                </a:lnTo>
                <a:lnTo>
                  <a:pt x="67745" y="766905"/>
                </a:lnTo>
                <a:lnTo>
                  <a:pt x="96226" y="827750"/>
                </a:lnTo>
                <a:lnTo>
                  <a:pt x="129169" y="885928"/>
                </a:lnTo>
                <a:lnTo>
                  <a:pt x="166353" y="941215"/>
                </a:lnTo>
                <a:lnTo>
                  <a:pt x="207556" y="993389"/>
                </a:lnTo>
                <a:lnTo>
                  <a:pt x="252556" y="1042227"/>
                </a:lnTo>
                <a:lnTo>
                  <a:pt x="301134" y="1087506"/>
                </a:lnTo>
                <a:lnTo>
                  <a:pt x="353069" y="1129002"/>
                </a:lnTo>
                <a:lnTo>
                  <a:pt x="408137" y="1166494"/>
                </a:lnTo>
                <a:lnTo>
                  <a:pt x="466120" y="1199758"/>
                </a:lnTo>
                <a:lnTo>
                  <a:pt x="526796" y="1228572"/>
                </a:lnTo>
                <a:lnTo>
                  <a:pt x="589943" y="1252712"/>
                </a:lnTo>
                <a:lnTo>
                  <a:pt x="655340" y="1271955"/>
                </a:lnTo>
                <a:lnTo>
                  <a:pt x="722767" y="1286079"/>
                </a:lnTo>
                <a:lnTo>
                  <a:pt x="792002" y="1294861"/>
                </a:lnTo>
                <a:lnTo>
                  <a:pt x="862825" y="1298078"/>
                </a:lnTo>
                <a:lnTo>
                  <a:pt x="933647" y="1294844"/>
                </a:lnTo>
                <a:lnTo>
                  <a:pt x="1002885" y="1286014"/>
                </a:lnTo>
                <a:lnTo>
                  <a:pt x="1070317" y="1271817"/>
                </a:lnTo>
                <a:lnTo>
                  <a:pt x="1135726" y="1252481"/>
                </a:lnTo>
                <a:lnTo>
                  <a:pt x="1148057" y="1247748"/>
                </a:lnTo>
                <a:lnTo>
                  <a:pt x="865225" y="1247748"/>
                </a:lnTo>
                <a:lnTo>
                  <a:pt x="798660" y="1244691"/>
                </a:lnTo>
                <a:lnTo>
                  <a:pt x="733564" y="1236382"/>
                </a:lnTo>
                <a:lnTo>
                  <a:pt x="670146" y="1223032"/>
                </a:lnTo>
                <a:lnTo>
                  <a:pt x="608618" y="1204854"/>
                </a:lnTo>
                <a:lnTo>
                  <a:pt x="549190" y="1182061"/>
                </a:lnTo>
                <a:lnTo>
                  <a:pt x="492072" y="1154863"/>
                </a:lnTo>
                <a:lnTo>
                  <a:pt x="437474" y="1123473"/>
                </a:lnTo>
                <a:lnTo>
                  <a:pt x="385606" y="1088104"/>
                </a:lnTo>
                <a:lnTo>
                  <a:pt x="336680" y="1048967"/>
                </a:lnTo>
                <a:lnTo>
                  <a:pt x="290904" y="1006275"/>
                </a:lnTo>
                <a:lnTo>
                  <a:pt x="248490" y="960239"/>
                </a:lnTo>
                <a:lnTo>
                  <a:pt x="209648" y="911072"/>
                </a:lnTo>
                <a:lnTo>
                  <a:pt x="174588" y="858986"/>
                </a:lnTo>
                <a:lnTo>
                  <a:pt x="143520" y="804193"/>
                </a:lnTo>
                <a:lnTo>
                  <a:pt x="116655" y="746905"/>
                </a:lnTo>
                <a:lnTo>
                  <a:pt x="94203" y="687334"/>
                </a:lnTo>
                <a:lnTo>
                  <a:pt x="76346" y="625555"/>
                </a:lnTo>
                <a:lnTo>
                  <a:pt x="63371" y="562128"/>
                </a:lnTo>
                <a:lnTo>
                  <a:pt x="55426" y="497029"/>
                </a:lnTo>
                <a:lnTo>
                  <a:pt x="52730" y="430465"/>
                </a:lnTo>
                <a:lnTo>
                  <a:pt x="50893" y="13867"/>
                </a:lnTo>
                <a:lnTo>
                  <a:pt x="44008" y="5328"/>
                </a:lnTo>
                <a:lnTo>
                  <a:pt x="31688" y="258"/>
                </a:lnTo>
                <a:lnTo>
                  <a:pt x="13655" y="0"/>
                </a:lnTo>
                <a:close/>
              </a:path>
              <a:path w="1728470" h="1298575">
                <a:moveTo>
                  <a:pt x="1688970" y="0"/>
                </a:moveTo>
                <a:lnTo>
                  <a:pt x="1679110" y="9538"/>
                </a:lnTo>
                <a:lnTo>
                  <a:pt x="1675320" y="23023"/>
                </a:lnTo>
                <a:lnTo>
                  <a:pt x="1675320" y="430465"/>
                </a:lnTo>
                <a:lnTo>
                  <a:pt x="1672621" y="497046"/>
                </a:lnTo>
                <a:lnTo>
                  <a:pt x="1664660" y="562192"/>
                </a:lnTo>
                <a:lnTo>
                  <a:pt x="1651644" y="625693"/>
                </a:lnTo>
                <a:lnTo>
                  <a:pt x="1633865" y="687104"/>
                </a:lnTo>
                <a:lnTo>
                  <a:pt x="1611431" y="746567"/>
                </a:lnTo>
                <a:lnTo>
                  <a:pt x="1584592" y="803739"/>
                </a:lnTo>
                <a:lnTo>
                  <a:pt x="1553562" y="858413"/>
                </a:lnTo>
                <a:lnTo>
                  <a:pt x="1518552" y="910381"/>
                </a:lnTo>
                <a:lnTo>
                  <a:pt x="1479774" y="959437"/>
                </a:lnTo>
                <a:lnTo>
                  <a:pt x="1437441" y="1005375"/>
                </a:lnTo>
                <a:lnTo>
                  <a:pt x="1391764" y="1047987"/>
                </a:lnTo>
                <a:lnTo>
                  <a:pt x="1342957" y="1087067"/>
                </a:lnTo>
                <a:lnTo>
                  <a:pt x="1291230" y="1122408"/>
                </a:lnTo>
                <a:lnTo>
                  <a:pt x="1236796" y="1153804"/>
                </a:lnTo>
                <a:lnTo>
                  <a:pt x="1179867" y="1181048"/>
                </a:lnTo>
                <a:lnTo>
                  <a:pt x="1120656" y="1203933"/>
                </a:lnTo>
                <a:lnTo>
                  <a:pt x="1059373" y="1222252"/>
                </a:lnTo>
                <a:lnTo>
                  <a:pt x="996233" y="1235798"/>
                </a:lnTo>
                <a:lnTo>
                  <a:pt x="931446" y="1244366"/>
                </a:lnTo>
                <a:lnTo>
                  <a:pt x="865225" y="1247748"/>
                </a:lnTo>
                <a:lnTo>
                  <a:pt x="1148057" y="1247748"/>
                </a:lnTo>
                <a:lnTo>
                  <a:pt x="1198891" y="1228234"/>
                </a:lnTo>
                <a:lnTo>
                  <a:pt x="1259594" y="1199305"/>
                </a:lnTo>
                <a:lnTo>
                  <a:pt x="1317615" y="1165921"/>
                </a:lnTo>
                <a:lnTo>
                  <a:pt x="1372735" y="1128311"/>
                </a:lnTo>
                <a:lnTo>
                  <a:pt x="1424734" y="1086704"/>
                </a:lnTo>
                <a:lnTo>
                  <a:pt x="1473393" y="1041327"/>
                </a:lnTo>
                <a:lnTo>
                  <a:pt x="1518493" y="992409"/>
                </a:lnTo>
                <a:lnTo>
                  <a:pt x="1559815" y="940178"/>
                </a:lnTo>
                <a:lnTo>
                  <a:pt x="1597139" y="884863"/>
                </a:lnTo>
                <a:lnTo>
                  <a:pt x="1630246" y="826691"/>
                </a:lnTo>
                <a:lnTo>
                  <a:pt x="1658917" y="765892"/>
                </a:lnTo>
                <a:lnTo>
                  <a:pt x="1682932" y="702693"/>
                </a:lnTo>
                <a:lnTo>
                  <a:pt x="1702072" y="637322"/>
                </a:lnTo>
                <a:lnTo>
                  <a:pt x="1716118" y="570008"/>
                </a:lnTo>
                <a:lnTo>
                  <a:pt x="1724851" y="500980"/>
                </a:lnTo>
                <a:lnTo>
                  <a:pt x="1728050" y="430465"/>
                </a:lnTo>
                <a:lnTo>
                  <a:pt x="1726213" y="13867"/>
                </a:lnTo>
                <a:lnTo>
                  <a:pt x="1719325" y="5328"/>
                </a:lnTo>
                <a:lnTo>
                  <a:pt x="1707018" y="258"/>
                </a:lnTo>
                <a:lnTo>
                  <a:pt x="168897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4059" y="2563219"/>
            <a:ext cx="1220470" cy="790575"/>
          </a:xfrm>
          <a:custGeom>
            <a:avLst/>
            <a:gdLst/>
            <a:ahLst/>
            <a:cxnLst/>
            <a:rect l="l" t="t" r="r" b="b"/>
            <a:pathLst>
              <a:path w="1220470" h="790575">
                <a:moveTo>
                  <a:pt x="13655" y="0"/>
                </a:moveTo>
                <a:lnTo>
                  <a:pt x="3793" y="9541"/>
                </a:lnTo>
                <a:lnTo>
                  <a:pt x="0" y="23021"/>
                </a:lnTo>
                <a:lnTo>
                  <a:pt x="97" y="178812"/>
                </a:lnTo>
                <a:lnTo>
                  <a:pt x="2022" y="226267"/>
                </a:lnTo>
                <a:lnTo>
                  <a:pt x="7985" y="275064"/>
                </a:lnTo>
                <a:lnTo>
                  <a:pt x="17731" y="322642"/>
                </a:lnTo>
                <a:lnTo>
                  <a:pt x="31100" y="368841"/>
                </a:lnTo>
                <a:lnTo>
                  <a:pt x="47934" y="413502"/>
                </a:lnTo>
                <a:lnTo>
                  <a:pt x="68076" y="456463"/>
                </a:lnTo>
                <a:lnTo>
                  <a:pt x="91368" y="497566"/>
                </a:lnTo>
                <a:lnTo>
                  <a:pt x="117651" y="536650"/>
                </a:lnTo>
                <a:lnTo>
                  <a:pt x="146766" y="573556"/>
                </a:lnTo>
                <a:lnTo>
                  <a:pt x="178557" y="608123"/>
                </a:lnTo>
                <a:lnTo>
                  <a:pt x="212864" y="640191"/>
                </a:lnTo>
                <a:lnTo>
                  <a:pt x="249529" y="669600"/>
                </a:lnTo>
                <a:lnTo>
                  <a:pt x="288395" y="696191"/>
                </a:lnTo>
                <a:lnTo>
                  <a:pt x="329303" y="719804"/>
                </a:lnTo>
                <a:lnTo>
                  <a:pt x="372094" y="740278"/>
                </a:lnTo>
                <a:lnTo>
                  <a:pt x="416612" y="757454"/>
                </a:lnTo>
                <a:lnTo>
                  <a:pt x="462696" y="771171"/>
                </a:lnTo>
                <a:lnTo>
                  <a:pt x="510190" y="781271"/>
                </a:lnTo>
                <a:lnTo>
                  <a:pt x="558936" y="787591"/>
                </a:lnTo>
                <a:lnTo>
                  <a:pt x="608774" y="789974"/>
                </a:lnTo>
                <a:lnTo>
                  <a:pt x="658613" y="787934"/>
                </a:lnTo>
                <a:lnTo>
                  <a:pt x="707360" y="781921"/>
                </a:lnTo>
                <a:lnTo>
                  <a:pt x="754860" y="772097"/>
                </a:lnTo>
                <a:lnTo>
                  <a:pt x="800956" y="758624"/>
                </a:lnTo>
                <a:lnTo>
                  <a:pt x="845491" y="741664"/>
                </a:lnTo>
                <a:lnTo>
                  <a:pt x="849756" y="739644"/>
                </a:lnTo>
                <a:lnTo>
                  <a:pt x="611174" y="739644"/>
                </a:lnTo>
                <a:lnTo>
                  <a:pt x="565595" y="737438"/>
                </a:lnTo>
                <a:lnTo>
                  <a:pt x="520990" y="731638"/>
                </a:lnTo>
                <a:lnTo>
                  <a:pt x="477507" y="722386"/>
                </a:lnTo>
                <a:lnTo>
                  <a:pt x="435292" y="709827"/>
                </a:lnTo>
                <a:lnTo>
                  <a:pt x="394494" y="694105"/>
                </a:lnTo>
                <a:lnTo>
                  <a:pt x="355260" y="675362"/>
                </a:lnTo>
                <a:lnTo>
                  <a:pt x="317737" y="653744"/>
                </a:lnTo>
                <a:lnTo>
                  <a:pt x="282072" y="629393"/>
                </a:lnTo>
                <a:lnTo>
                  <a:pt x="248414" y="602454"/>
                </a:lnTo>
                <a:lnTo>
                  <a:pt x="216909" y="573071"/>
                </a:lnTo>
                <a:lnTo>
                  <a:pt x="187705" y="541386"/>
                </a:lnTo>
                <a:lnTo>
                  <a:pt x="160949" y="507544"/>
                </a:lnTo>
                <a:lnTo>
                  <a:pt x="136789" y="471689"/>
                </a:lnTo>
                <a:lnTo>
                  <a:pt x="115372" y="433965"/>
                </a:lnTo>
                <a:lnTo>
                  <a:pt x="96846" y="394515"/>
                </a:lnTo>
                <a:lnTo>
                  <a:pt x="81357" y="353483"/>
                </a:lnTo>
                <a:lnTo>
                  <a:pt x="69054" y="311013"/>
                </a:lnTo>
                <a:lnTo>
                  <a:pt x="60083" y="267248"/>
                </a:lnTo>
                <a:lnTo>
                  <a:pt x="54593" y="222333"/>
                </a:lnTo>
                <a:lnTo>
                  <a:pt x="52730" y="176411"/>
                </a:lnTo>
                <a:lnTo>
                  <a:pt x="50895" y="13872"/>
                </a:lnTo>
                <a:lnTo>
                  <a:pt x="44010" y="5331"/>
                </a:lnTo>
                <a:lnTo>
                  <a:pt x="31706" y="259"/>
                </a:lnTo>
                <a:lnTo>
                  <a:pt x="13655" y="0"/>
                </a:lnTo>
                <a:close/>
              </a:path>
              <a:path w="1220470" h="790575">
                <a:moveTo>
                  <a:pt x="1180861" y="2397"/>
                </a:moveTo>
                <a:lnTo>
                  <a:pt x="1170999" y="11936"/>
                </a:lnTo>
                <a:lnTo>
                  <a:pt x="1167206" y="25421"/>
                </a:lnTo>
                <a:lnTo>
                  <a:pt x="1167206" y="178812"/>
                </a:lnTo>
                <a:lnTo>
                  <a:pt x="1165343" y="224391"/>
                </a:lnTo>
                <a:lnTo>
                  <a:pt x="1159855" y="268998"/>
                </a:lnTo>
                <a:lnTo>
                  <a:pt x="1150891" y="312487"/>
                </a:lnTo>
                <a:lnTo>
                  <a:pt x="1138599" y="354712"/>
                </a:lnTo>
                <a:lnTo>
                  <a:pt x="1123129" y="395527"/>
                </a:lnTo>
                <a:lnTo>
                  <a:pt x="1104631" y="434788"/>
                </a:lnTo>
                <a:lnTo>
                  <a:pt x="1083253" y="472349"/>
                </a:lnTo>
                <a:lnTo>
                  <a:pt x="1059144" y="508063"/>
                </a:lnTo>
                <a:lnTo>
                  <a:pt x="1032455" y="541785"/>
                </a:lnTo>
                <a:lnTo>
                  <a:pt x="1003333" y="573371"/>
                </a:lnTo>
                <a:lnTo>
                  <a:pt x="971928" y="602673"/>
                </a:lnTo>
                <a:lnTo>
                  <a:pt x="938390" y="629547"/>
                </a:lnTo>
                <a:lnTo>
                  <a:pt x="902867" y="653847"/>
                </a:lnTo>
                <a:lnTo>
                  <a:pt x="865509" y="675427"/>
                </a:lnTo>
                <a:lnTo>
                  <a:pt x="826465" y="694142"/>
                </a:lnTo>
                <a:lnTo>
                  <a:pt x="785884" y="709846"/>
                </a:lnTo>
                <a:lnTo>
                  <a:pt x="743915" y="722394"/>
                </a:lnTo>
                <a:lnTo>
                  <a:pt x="700708" y="731640"/>
                </a:lnTo>
                <a:lnTo>
                  <a:pt x="656411" y="737439"/>
                </a:lnTo>
                <a:lnTo>
                  <a:pt x="611174" y="739644"/>
                </a:lnTo>
                <a:lnTo>
                  <a:pt x="849756" y="739644"/>
                </a:lnTo>
                <a:lnTo>
                  <a:pt x="888310" y="721379"/>
                </a:lnTo>
                <a:lnTo>
                  <a:pt x="929255" y="697930"/>
                </a:lnTo>
                <a:lnTo>
                  <a:pt x="968172" y="671479"/>
                </a:lnTo>
                <a:lnTo>
                  <a:pt x="1004902" y="642187"/>
                </a:lnTo>
                <a:lnTo>
                  <a:pt x="1039290" y="610218"/>
                </a:lnTo>
                <a:lnTo>
                  <a:pt x="1071179" y="575732"/>
                </a:lnTo>
                <a:lnTo>
                  <a:pt x="1100413" y="538891"/>
                </a:lnTo>
                <a:lnTo>
                  <a:pt x="1126836" y="499858"/>
                </a:lnTo>
                <a:lnTo>
                  <a:pt x="1150290" y="458793"/>
                </a:lnTo>
                <a:lnTo>
                  <a:pt x="1170621" y="415859"/>
                </a:lnTo>
                <a:lnTo>
                  <a:pt x="1187671" y="371218"/>
                </a:lnTo>
                <a:lnTo>
                  <a:pt x="1201284" y="325030"/>
                </a:lnTo>
                <a:lnTo>
                  <a:pt x="1211303" y="277459"/>
                </a:lnTo>
                <a:lnTo>
                  <a:pt x="1217573" y="228666"/>
                </a:lnTo>
                <a:lnTo>
                  <a:pt x="1219936" y="178812"/>
                </a:lnTo>
                <a:lnTo>
                  <a:pt x="1218101" y="16268"/>
                </a:lnTo>
                <a:lnTo>
                  <a:pt x="1211217" y="7727"/>
                </a:lnTo>
                <a:lnTo>
                  <a:pt x="1198913" y="2656"/>
                </a:lnTo>
                <a:lnTo>
                  <a:pt x="1180861" y="239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6865" y="1818922"/>
            <a:ext cx="1037590" cy="796290"/>
          </a:xfrm>
          <a:custGeom>
            <a:avLst/>
            <a:gdLst/>
            <a:ahLst/>
            <a:cxnLst/>
            <a:rect l="l" t="t" r="r" b="b"/>
            <a:pathLst>
              <a:path w="1037589" h="796289">
                <a:moveTo>
                  <a:pt x="1008014" y="0"/>
                </a:moveTo>
                <a:lnTo>
                  <a:pt x="996654" y="5153"/>
                </a:lnTo>
                <a:lnTo>
                  <a:pt x="4477" y="714454"/>
                </a:lnTo>
                <a:lnTo>
                  <a:pt x="0" y="725548"/>
                </a:lnTo>
                <a:lnTo>
                  <a:pt x="771" y="739492"/>
                </a:lnTo>
                <a:lnTo>
                  <a:pt x="9134" y="749582"/>
                </a:lnTo>
                <a:lnTo>
                  <a:pt x="21180" y="755329"/>
                </a:lnTo>
                <a:lnTo>
                  <a:pt x="275231" y="796071"/>
                </a:lnTo>
                <a:lnTo>
                  <a:pt x="284819" y="796071"/>
                </a:lnTo>
                <a:lnTo>
                  <a:pt x="294408" y="791283"/>
                </a:lnTo>
                <a:lnTo>
                  <a:pt x="361855" y="743341"/>
                </a:lnTo>
                <a:lnTo>
                  <a:pt x="272843" y="743341"/>
                </a:lnTo>
                <a:lnTo>
                  <a:pt x="90687" y="712188"/>
                </a:lnTo>
                <a:lnTo>
                  <a:pt x="977477" y="84249"/>
                </a:lnTo>
                <a:lnTo>
                  <a:pt x="1026535" y="84249"/>
                </a:lnTo>
                <a:lnTo>
                  <a:pt x="1037327" y="21605"/>
                </a:lnTo>
                <a:lnTo>
                  <a:pt x="1031627" y="11047"/>
                </a:lnTo>
                <a:lnTo>
                  <a:pt x="1019371" y="1577"/>
                </a:lnTo>
                <a:lnTo>
                  <a:pt x="1008014" y="0"/>
                </a:lnTo>
                <a:close/>
              </a:path>
              <a:path w="1037589" h="796289">
                <a:moveTo>
                  <a:pt x="1026535" y="84249"/>
                </a:moveTo>
                <a:lnTo>
                  <a:pt x="977477" y="84249"/>
                </a:lnTo>
                <a:lnTo>
                  <a:pt x="943924" y="266392"/>
                </a:lnTo>
                <a:lnTo>
                  <a:pt x="272843" y="743341"/>
                </a:lnTo>
                <a:lnTo>
                  <a:pt x="361855" y="743341"/>
                </a:lnTo>
                <a:lnTo>
                  <a:pt x="982265" y="302346"/>
                </a:lnTo>
                <a:lnTo>
                  <a:pt x="991854" y="292757"/>
                </a:lnTo>
                <a:lnTo>
                  <a:pt x="991854" y="285569"/>
                </a:lnTo>
                <a:lnTo>
                  <a:pt x="1026535" y="8424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1417" y="1821178"/>
            <a:ext cx="1036319" cy="794385"/>
          </a:xfrm>
          <a:custGeom>
            <a:avLst/>
            <a:gdLst/>
            <a:ahLst/>
            <a:cxnLst/>
            <a:rect l="l" t="t" r="r" b="b"/>
            <a:pathLst>
              <a:path w="1036319" h="794385">
                <a:moveTo>
                  <a:pt x="32121" y="0"/>
                </a:moveTo>
                <a:lnTo>
                  <a:pt x="20791" y="543"/>
                </a:lnTo>
                <a:lnTo>
                  <a:pt x="7118" y="6296"/>
                </a:lnTo>
                <a:lnTo>
                  <a:pt x="478" y="17042"/>
                </a:lnTo>
                <a:lnTo>
                  <a:pt x="0" y="29275"/>
                </a:lnTo>
                <a:lnTo>
                  <a:pt x="45542" y="283325"/>
                </a:lnTo>
                <a:lnTo>
                  <a:pt x="45542" y="290514"/>
                </a:lnTo>
                <a:lnTo>
                  <a:pt x="55118" y="300102"/>
                </a:lnTo>
                <a:lnTo>
                  <a:pt x="742988" y="789027"/>
                </a:lnTo>
                <a:lnTo>
                  <a:pt x="752576" y="793827"/>
                </a:lnTo>
                <a:lnTo>
                  <a:pt x="759764" y="793827"/>
                </a:lnTo>
                <a:lnTo>
                  <a:pt x="759764" y="789027"/>
                </a:lnTo>
                <a:lnTo>
                  <a:pt x="1021052" y="745982"/>
                </a:lnTo>
                <a:lnTo>
                  <a:pt x="1026917" y="741097"/>
                </a:lnTo>
                <a:lnTo>
                  <a:pt x="762165" y="741097"/>
                </a:lnTo>
                <a:lnTo>
                  <a:pt x="93472" y="264148"/>
                </a:lnTo>
                <a:lnTo>
                  <a:pt x="59918" y="81992"/>
                </a:lnTo>
                <a:lnTo>
                  <a:pt x="148057" y="81992"/>
                </a:lnTo>
                <a:lnTo>
                  <a:pt x="32121" y="0"/>
                </a:lnTo>
                <a:close/>
              </a:path>
              <a:path w="1036319" h="794385">
                <a:moveTo>
                  <a:pt x="148057" y="81992"/>
                </a:moveTo>
                <a:lnTo>
                  <a:pt x="59918" y="81992"/>
                </a:lnTo>
                <a:lnTo>
                  <a:pt x="944308" y="709944"/>
                </a:lnTo>
                <a:lnTo>
                  <a:pt x="762165" y="741097"/>
                </a:lnTo>
                <a:lnTo>
                  <a:pt x="1026917" y="741097"/>
                </a:lnTo>
                <a:lnTo>
                  <a:pt x="1030572" y="738053"/>
                </a:lnTo>
                <a:lnTo>
                  <a:pt x="1036138" y="724551"/>
                </a:lnTo>
                <a:lnTo>
                  <a:pt x="1034284" y="711971"/>
                </a:lnTo>
                <a:lnTo>
                  <a:pt x="1025804" y="702756"/>
                </a:lnTo>
                <a:lnTo>
                  <a:pt x="148057" y="81992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6468" y="1673193"/>
            <a:ext cx="1037590" cy="896619"/>
          </a:xfrm>
          <a:custGeom>
            <a:avLst/>
            <a:gdLst/>
            <a:ahLst/>
            <a:cxnLst/>
            <a:rect l="l" t="t" r="r" b="b"/>
            <a:pathLst>
              <a:path w="1037589" h="896619">
                <a:moveTo>
                  <a:pt x="585699" y="0"/>
                </a:moveTo>
                <a:lnTo>
                  <a:pt x="575221" y="4693"/>
                </a:lnTo>
                <a:lnTo>
                  <a:pt x="9588" y="402545"/>
                </a:lnTo>
                <a:lnTo>
                  <a:pt x="4800" y="407333"/>
                </a:lnTo>
                <a:lnTo>
                  <a:pt x="0" y="416922"/>
                </a:lnTo>
                <a:lnTo>
                  <a:pt x="5" y="872877"/>
                </a:lnTo>
                <a:lnTo>
                  <a:pt x="3742" y="885103"/>
                </a:lnTo>
                <a:lnTo>
                  <a:pt x="14376" y="893870"/>
                </a:lnTo>
                <a:lnTo>
                  <a:pt x="19176" y="896271"/>
                </a:lnTo>
                <a:lnTo>
                  <a:pt x="31165" y="896271"/>
                </a:lnTo>
                <a:lnTo>
                  <a:pt x="40741" y="891483"/>
                </a:lnTo>
                <a:lnTo>
                  <a:pt x="139442" y="821976"/>
                </a:lnTo>
                <a:lnTo>
                  <a:pt x="52730" y="821976"/>
                </a:lnTo>
                <a:lnTo>
                  <a:pt x="52730" y="436099"/>
                </a:lnTo>
                <a:lnTo>
                  <a:pt x="594385" y="52622"/>
                </a:lnTo>
                <a:lnTo>
                  <a:pt x="742366" y="52622"/>
                </a:lnTo>
                <a:lnTo>
                  <a:pt x="597711" y="1604"/>
                </a:lnTo>
                <a:lnTo>
                  <a:pt x="585699" y="0"/>
                </a:lnTo>
                <a:close/>
              </a:path>
              <a:path w="1037589" h="896619">
                <a:moveTo>
                  <a:pt x="742366" y="52622"/>
                </a:moveTo>
                <a:lnTo>
                  <a:pt x="594385" y="52622"/>
                </a:lnTo>
                <a:lnTo>
                  <a:pt x="958697" y="182048"/>
                </a:lnTo>
                <a:lnTo>
                  <a:pt x="52730" y="821976"/>
                </a:lnTo>
                <a:lnTo>
                  <a:pt x="139442" y="821976"/>
                </a:lnTo>
                <a:lnTo>
                  <a:pt x="1031302" y="193913"/>
                </a:lnTo>
                <a:lnTo>
                  <a:pt x="1037219" y="183900"/>
                </a:lnTo>
                <a:lnTo>
                  <a:pt x="1037239" y="170439"/>
                </a:lnTo>
                <a:lnTo>
                  <a:pt x="1031509" y="158169"/>
                </a:lnTo>
                <a:lnTo>
                  <a:pt x="1021003" y="150895"/>
                </a:lnTo>
                <a:lnTo>
                  <a:pt x="742366" y="52622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936" y="1670685"/>
            <a:ext cx="1036319" cy="899160"/>
          </a:xfrm>
          <a:custGeom>
            <a:avLst/>
            <a:gdLst/>
            <a:ahLst/>
            <a:cxnLst/>
            <a:rect l="l" t="t" r="r" b="b"/>
            <a:pathLst>
              <a:path w="1036319" h="899160">
                <a:moveTo>
                  <a:pt x="455860" y="0"/>
                </a:moveTo>
                <a:lnTo>
                  <a:pt x="446272" y="0"/>
                </a:lnTo>
                <a:lnTo>
                  <a:pt x="439084" y="2400"/>
                </a:lnTo>
                <a:lnTo>
                  <a:pt x="13381" y="153241"/>
                </a:lnTo>
                <a:lnTo>
                  <a:pt x="4964" y="162073"/>
                </a:lnTo>
                <a:lnTo>
                  <a:pt x="0" y="175178"/>
                </a:lnTo>
                <a:lnTo>
                  <a:pt x="2199" y="187478"/>
                </a:lnTo>
                <a:lnTo>
                  <a:pt x="10065" y="196532"/>
                </a:lnTo>
                <a:lnTo>
                  <a:pt x="997515" y="893978"/>
                </a:lnTo>
                <a:lnTo>
                  <a:pt x="1007104" y="898779"/>
                </a:lnTo>
                <a:lnTo>
                  <a:pt x="1019093" y="898779"/>
                </a:lnTo>
                <a:lnTo>
                  <a:pt x="1022061" y="896226"/>
                </a:lnTo>
                <a:lnTo>
                  <a:pt x="1032414" y="888057"/>
                </a:lnTo>
                <a:lnTo>
                  <a:pt x="1035869" y="874814"/>
                </a:lnTo>
                <a:lnTo>
                  <a:pt x="1035869" y="824484"/>
                </a:lnTo>
                <a:lnTo>
                  <a:pt x="985539" y="824484"/>
                </a:lnTo>
                <a:lnTo>
                  <a:pt x="79572" y="182156"/>
                </a:lnTo>
                <a:lnTo>
                  <a:pt x="443871" y="55130"/>
                </a:lnTo>
                <a:lnTo>
                  <a:pt x="533872" y="55130"/>
                </a:lnTo>
                <a:lnTo>
                  <a:pt x="463048" y="4800"/>
                </a:lnTo>
                <a:lnTo>
                  <a:pt x="455860" y="0"/>
                </a:lnTo>
                <a:close/>
              </a:path>
              <a:path w="1036319" h="899160">
                <a:moveTo>
                  <a:pt x="533872" y="55130"/>
                </a:moveTo>
                <a:lnTo>
                  <a:pt x="443871" y="55130"/>
                </a:lnTo>
                <a:lnTo>
                  <a:pt x="985539" y="438607"/>
                </a:lnTo>
                <a:lnTo>
                  <a:pt x="985539" y="824484"/>
                </a:lnTo>
                <a:lnTo>
                  <a:pt x="1035869" y="824484"/>
                </a:lnTo>
                <a:lnTo>
                  <a:pt x="1035869" y="417042"/>
                </a:lnTo>
                <a:lnTo>
                  <a:pt x="1033469" y="409841"/>
                </a:lnTo>
                <a:lnTo>
                  <a:pt x="1026281" y="405053"/>
                </a:lnTo>
                <a:lnTo>
                  <a:pt x="533872" y="5513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6468" y="1596390"/>
            <a:ext cx="613410" cy="522605"/>
          </a:xfrm>
          <a:custGeom>
            <a:avLst/>
            <a:gdLst/>
            <a:ahLst/>
            <a:cxnLst/>
            <a:rect l="l" t="t" r="r" b="b"/>
            <a:pathLst>
              <a:path w="613410" h="522605">
                <a:moveTo>
                  <a:pt x="378688" y="0"/>
                </a:moveTo>
                <a:lnTo>
                  <a:pt x="371500" y="0"/>
                </a:lnTo>
                <a:lnTo>
                  <a:pt x="364299" y="4787"/>
                </a:lnTo>
                <a:lnTo>
                  <a:pt x="9588" y="254050"/>
                </a:lnTo>
                <a:lnTo>
                  <a:pt x="4800" y="258838"/>
                </a:lnTo>
                <a:lnTo>
                  <a:pt x="0" y="268427"/>
                </a:lnTo>
                <a:lnTo>
                  <a:pt x="5" y="499095"/>
                </a:lnTo>
                <a:lnTo>
                  <a:pt x="3745" y="511316"/>
                </a:lnTo>
                <a:lnTo>
                  <a:pt x="14376" y="520090"/>
                </a:lnTo>
                <a:lnTo>
                  <a:pt x="19176" y="522478"/>
                </a:lnTo>
                <a:lnTo>
                  <a:pt x="31165" y="522478"/>
                </a:lnTo>
                <a:lnTo>
                  <a:pt x="40741" y="517690"/>
                </a:lnTo>
                <a:lnTo>
                  <a:pt x="139651" y="448183"/>
                </a:lnTo>
                <a:lnTo>
                  <a:pt x="52730" y="448183"/>
                </a:lnTo>
                <a:lnTo>
                  <a:pt x="52730" y="287604"/>
                </a:lnTo>
                <a:lnTo>
                  <a:pt x="381076" y="55118"/>
                </a:lnTo>
                <a:lnTo>
                  <a:pt x="536239" y="55118"/>
                </a:lnTo>
                <a:lnTo>
                  <a:pt x="388277" y="2387"/>
                </a:lnTo>
                <a:lnTo>
                  <a:pt x="378688" y="0"/>
                </a:lnTo>
                <a:close/>
              </a:path>
              <a:path w="613410" h="522605">
                <a:moveTo>
                  <a:pt x="536239" y="55118"/>
                </a:moveTo>
                <a:lnTo>
                  <a:pt x="381076" y="55118"/>
                </a:lnTo>
                <a:lnTo>
                  <a:pt x="532079" y="107848"/>
                </a:lnTo>
                <a:lnTo>
                  <a:pt x="52730" y="448183"/>
                </a:lnTo>
                <a:lnTo>
                  <a:pt x="139651" y="448183"/>
                </a:lnTo>
                <a:lnTo>
                  <a:pt x="607076" y="119709"/>
                </a:lnTo>
                <a:lnTo>
                  <a:pt x="612997" y="109697"/>
                </a:lnTo>
                <a:lnTo>
                  <a:pt x="613019" y="96238"/>
                </a:lnTo>
                <a:lnTo>
                  <a:pt x="607287" y="83969"/>
                </a:lnTo>
                <a:lnTo>
                  <a:pt x="596785" y="76695"/>
                </a:lnTo>
                <a:lnTo>
                  <a:pt x="536239" y="55118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7549" y="1593990"/>
            <a:ext cx="612140" cy="525145"/>
          </a:xfrm>
          <a:custGeom>
            <a:avLst/>
            <a:gdLst/>
            <a:ahLst/>
            <a:cxnLst/>
            <a:rect l="l" t="t" r="r" b="b"/>
            <a:pathLst>
              <a:path w="612139" h="525144">
                <a:moveTo>
                  <a:pt x="242557" y="0"/>
                </a:moveTo>
                <a:lnTo>
                  <a:pt x="232968" y="0"/>
                </a:lnTo>
                <a:lnTo>
                  <a:pt x="225780" y="2400"/>
                </a:lnTo>
                <a:lnTo>
                  <a:pt x="13371" y="78945"/>
                </a:lnTo>
                <a:lnTo>
                  <a:pt x="4964" y="87783"/>
                </a:lnTo>
                <a:lnTo>
                  <a:pt x="0" y="100893"/>
                </a:lnTo>
                <a:lnTo>
                  <a:pt x="2205" y="113182"/>
                </a:lnTo>
                <a:lnTo>
                  <a:pt x="10070" y="122237"/>
                </a:lnTo>
                <a:lnTo>
                  <a:pt x="570902" y="520090"/>
                </a:lnTo>
                <a:lnTo>
                  <a:pt x="580491" y="524878"/>
                </a:lnTo>
                <a:lnTo>
                  <a:pt x="592480" y="524878"/>
                </a:lnTo>
                <a:lnTo>
                  <a:pt x="597855" y="519932"/>
                </a:lnTo>
                <a:lnTo>
                  <a:pt x="608205" y="511755"/>
                </a:lnTo>
                <a:lnTo>
                  <a:pt x="611657" y="498513"/>
                </a:lnTo>
                <a:lnTo>
                  <a:pt x="611657" y="450583"/>
                </a:lnTo>
                <a:lnTo>
                  <a:pt x="561314" y="450583"/>
                </a:lnTo>
                <a:lnTo>
                  <a:pt x="79577" y="110248"/>
                </a:lnTo>
                <a:lnTo>
                  <a:pt x="228180" y="57518"/>
                </a:lnTo>
                <a:lnTo>
                  <a:pt x="324277" y="57518"/>
                </a:lnTo>
                <a:lnTo>
                  <a:pt x="249745" y="4787"/>
                </a:lnTo>
                <a:lnTo>
                  <a:pt x="242557" y="0"/>
                </a:lnTo>
                <a:close/>
              </a:path>
              <a:path w="612139" h="525144">
                <a:moveTo>
                  <a:pt x="324277" y="57518"/>
                </a:moveTo>
                <a:lnTo>
                  <a:pt x="228180" y="57518"/>
                </a:lnTo>
                <a:lnTo>
                  <a:pt x="561314" y="290004"/>
                </a:lnTo>
                <a:lnTo>
                  <a:pt x="561314" y="450583"/>
                </a:lnTo>
                <a:lnTo>
                  <a:pt x="611657" y="450583"/>
                </a:lnTo>
                <a:lnTo>
                  <a:pt x="611657" y="266039"/>
                </a:lnTo>
                <a:lnTo>
                  <a:pt x="609256" y="258851"/>
                </a:lnTo>
                <a:lnTo>
                  <a:pt x="602068" y="254050"/>
                </a:lnTo>
                <a:lnTo>
                  <a:pt x="324277" y="57518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6468" y="1522095"/>
            <a:ext cx="400050" cy="372110"/>
          </a:xfrm>
          <a:custGeom>
            <a:avLst/>
            <a:gdLst/>
            <a:ahLst/>
            <a:cxnLst/>
            <a:rect l="l" t="t" r="r" b="b"/>
            <a:pathLst>
              <a:path w="400050" h="372110">
                <a:moveTo>
                  <a:pt x="162978" y="0"/>
                </a:moveTo>
                <a:lnTo>
                  <a:pt x="155790" y="0"/>
                </a:lnTo>
                <a:lnTo>
                  <a:pt x="148602" y="4787"/>
                </a:lnTo>
                <a:lnTo>
                  <a:pt x="9588" y="103060"/>
                </a:lnTo>
                <a:lnTo>
                  <a:pt x="4800" y="107848"/>
                </a:lnTo>
                <a:lnTo>
                  <a:pt x="0" y="117436"/>
                </a:lnTo>
                <a:lnTo>
                  <a:pt x="5" y="348105"/>
                </a:lnTo>
                <a:lnTo>
                  <a:pt x="3745" y="360325"/>
                </a:lnTo>
                <a:lnTo>
                  <a:pt x="14376" y="369100"/>
                </a:lnTo>
                <a:lnTo>
                  <a:pt x="19176" y="371500"/>
                </a:lnTo>
                <a:lnTo>
                  <a:pt x="31165" y="371500"/>
                </a:lnTo>
                <a:lnTo>
                  <a:pt x="40741" y="366699"/>
                </a:lnTo>
                <a:lnTo>
                  <a:pt x="139150" y="297192"/>
                </a:lnTo>
                <a:lnTo>
                  <a:pt x="52730" y="297192"/>
                </a:lnTo>
                <a:lnTo>
                  <a:pt x="52730" y="136613"/>
                </a:lnTo>
                <a:lnTo>
                  <a:pt x="170167" y="55130"/>
                </a:lnTo>
                <a:lnTo>
                  <a:pt x="320555" y="55130"/>
                </a:lnTo>
                <a:lnTo>
                  <a:pt x="172567" y="2400"/>
                </a:lnTo>
                <a:lnTo>
                  <a:pt x="162978" y="0"/>
                </a:lnTo>
                <a:close/>
              </a:path>
              <a:path w="400050" h="372110">
                <a:moveTo>
                  <a:pt x="320555" y="55130"/>
                </a:moveTo>
                <a:lnTo>
                  <a:pt x="170167" y="55130"/>
                </a:lnTo>
                <a:lnTo>
                  <a:pt x="321170" y="107848"/>
                </a:lnTo>
                <a:lnTo>
                  <a:pt x="52730" y="297192"/>
                </a:lnTo>
                <a:lnTo>
                  <a:pt x="139150" y="297192"/>
                </a:lnTo>
                <a:lnTo>
                  <a:pt x="393649" y="117436"/>
                </a:lnTo>
                <a:lnTo>
                  <a:pt x="399676" y="107438"/>
                </a:lnTo>
                <a:lnTo>
                  <a:pt x="399768" y="94077"/>
                </a:lnTo>
                <a:lnTo>
                  <a:pt x="393679" y="82971"/>
                </a:lnTo>
                <a:lnTo>
                  <a:pt x="381076" y="76695"/>
                </a:lnTo>
                <a:lnTo>
                  <a:pt x="320555" y="5513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8467" y="1519695"/>
            <a:ext cx="398780" cy="374015"/>
          </a:xfrm>
          <a:custGeom>
            <a:avLst/>
            <a:gdLst/>
            <a:ahLst/>
            <a:cxnLst/>
            <a:rect l="l" t="t" r="r" b="b"/>
            <a:pathLst>
              <a:path w="398780" h="374014">
                <a:moveTo>
                  <a:pt x="242552" y="0"/>
                </a:moveTo>
                <a:lnTo>
                  <a:pt x="232964" y="0"/>
                </a:lnTo>
                <a:lnTo>
                  <a:pt x="225776" y="2400"/>
                </a:lnTo>
                <a:lnTo>
                  <a:pt x="13375" y="78939"/>
                </a:lnTo>
                <a:lnTo>
                  <a:pt x="4963" y="87776"/>
                </a:lnTo>
                <a:lnTo>
                  <a:pt x="0" y="100881"/>
                </a:lnTo>
                <a:lnTo>
                  <a:pt x="2202" y="113177"/>
                </a:lnTo>
                <a:lnTo>
                  <a:pt x="10066" y="122237"/>
                </a:lnTo>
                <a:lnTo>
                  <a:pt x="359989" y="369100"/>
                </a:lnTo>
                <a:lnTo>
                  <a:pt x="369578" y="373887"/>
                </a:lnTo>
                <a:lnTo>
                  <a:pt x="381566" y="373887"/>
                </a:lnTo>
                <a:lnTo>
                  <a:pt x="384541" y="368942"/>
                </a:lnTo>
                <a:lnTo>
                  <a:pt x="394891" y="360764"/>
                </a:lnTo>
                <a:lnTo>
                  <a:pt x="398343" y="347522"/>
                </a:lnTo>
                <a:lnTo>
                  <a:pt x="398343" y="299592"/>
                </a:lnTo>
                <a:lnTo>
                  <a:pt x="348013" y="299592"/>
                </a:lnTo>
                <a:lnTo>
                  <a:pt x="79573" y="110248"/>
                </a:lnTo>
                <a:lnTo>
                  <a:pt x="230563" y="55117"/>
                </a:lnTo>
                <a:lnTo>
                  <a:pt x="320936" y="55117"/>
                </a:lnTo>
                <a:lnTo>
                  <a:pt x="249740" y="4787"/>
                </a:lnTo>
                <a:lnTo>
                  <a:pt x="242552" y="0"/>
                </a:lnTo>
                <a:close/>
              </a:path>
              <a:path w="398780" h="374014">
                <a:moveTo>
                  <a:pt x="320936" y="55117"/>
                </a:moveTo>
                <a:lnTo>
                  <a:pt x="230563" y="55117"/>
                </a:lnTo>
                <a:lnTo>
                  <a:pt x="348013" y="139014"/>
                </a:lnTo>
                <a:lnTo>
                  <a:pt x="348013" y="299592"/>
                </a:lnTo>
                <a:lnTo>
                  <a:pt x="398343" y="299592"/>
                </a:lnTo>
                <a:lnTo>
                  <a:pt x="398343" y="115036"/>
                </a:lnTo>
                <a:lnTo>
                  <a:pt x="395943" y="107848"/>
                </a:lnTo>
                <a:lnTo>
                  <a:pt x="388755" y="103060"/>
                </a:lnTo>
                <a:lnTo>
                  <a:pt x="320936" y="5511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4125" y="2145512"/>
            <a:ext cx="532130" cy="469900"/>
          </a:xfrm>
          <a:custGeom>
            <a:avLst/>
            <a:gdLst/>
            <a:ahLst/>
            <a:cxnLst/>
            <a:rect l="l" t="t" r="r" b="b"/>
            <a:pathLst>
              <a:path w="532130" h="469900">
                <a:moveTo>
                  <a:pt x="501432" y="0"/>
                </a:moveTo>
                <a:lnTo>
                  <a:pt x="490792" y="4522"/>
                </a:lnTo>
                <a:lnTo>
                  <a:pt x="5943" y="349769"/>
                </a:lnTo>
                <a:lnTo>
                  <a:pt x="26" y="359784"/>
                </a:lnTo>
                <a:lnTo>
                  <a:pt x="0" y="373250"/>
                </a:lnTo>
                <a:lnTo>
                  <a:pt x="5739" y="385515"/>
                </a:lnTo>
                <a:lnTo>
                  <a:pt x="16244" y="392786"/>
                </a:lnTo>
                <a:lnTo>
                  <a:pt x="224752" y="467094"/>
                </a:lnTo>
                <a:lnTo>
                  <a:pt x="229553" y="469481"/>
                </a:lnTo>
                <a:lnTo>
                  <a:pt x="239129" y="469481"/>
                </a:lnTo>
                <a:lnTo>
                  <a:pt x="246330" y="467094"/>
                </a:lnTo>
                <a:lnTo>
                  <a:pt x="251117" y="462293"/>
                </a:lnTo>
                <a:lnTo>
                  <a:pt x="317983" y="414363"/>
                </a:lnTo>
                <a:lnTo>
                  <a:pt x="231940" y="414363"/>
                </a:lnTo>
                <a:lnTo>
                  <a:pt x="80950" y="361633"/>
                </a:lnTo>
                <a:lnTo>
                  <a:pt x="481203" y="76416"/>
                </a:lnTo>
                <a:lnTo>
                  <a:pt x="531348" y="76416"/>
                </a:lnTo>
                <a:lnTo>
                  <a:pt x="531286" y="20099"/>
                </a:lnTo>
                <a:lnTo>
                  <a:pt x="526317" y="9490"/>
                </a:lnTo>
                <a:lnTo>
                  <a:pt x="513627" y="673"/>
                </a:lnTo>
                <a:lnTo>
                  <a:pt x="501432" y="0"/>
                </a:lnTo>
                <a:close/>
              </a:path>
              <a:path w="532130" h="469900">
                <a:moveTo>
                  <a:pt x="531348" y="76416"/>
                </a:moveTo>
                <a:lnTo>
                  <a:pt x="481203" y="76416"/>
                </a:lnTo>
                <a:lnTo>
                  <a:pt x="481203" y="237008"/>
                </a:lnTo>
                <a:lnTo>
                  <a:pt x="231940" y="414363"/>
                </a:lnTo>
                <a:lnTo>
                  <a:pt x="317983" y="414363"/>
                </a:lnTo>
                <a:lnTo>
                  <a:pt x="521945" y="268161"/>
                </a:lnTo>
                <a:lnTo>
                  <a:pt x="526746" y="263373"/>
                </a:lnTo>
                <a:lnTo>
                  <a:pt x="531533" y="253784"/>
                </a:lnTo>
                <a:lnTo>
                  <a:pt x="531348" y="76416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014" y="2146733"/>
            <a:ext cx="530225" cy="468630"/>
          </a:xfrm>
          <a:custGeom>
            <a:avLst/>
            <a:gdLst/>
            <a:ahLst/>
            <a:cxnLst/>
            <a:rect l="l" t="t" r="r" b="b"/>
            <a:pathLst>
              <a:path w="530225" h="468630">
                <a:moveTo>
                  <a:pt x="26441" y="0"/>
                </a:moveTo>
                <a:lnTo>
                  <a:pt x="13796" y="3456"/>
                </a:lnTo>
                <a:lnTo>
                  <a:pt x="3447" y="11632"/>
                </a:lnTo>
                <a:lnTo>
                  <a:pt x="0" y="24878"/>
                </a:lnTo>
                <a:lnTo>
                  <a:pt x="0" y="257351"/>
                </a:lnTo>
                <a:lnTo>
                  <a:pt x="2400" y="264552"/>
                </a:lnTo>
                <a:lnTo>
                  <a:pt x="9588" y="269340"/>
                </a:lnTo>
                <a:lnTo>
                  <a:pt x="280415" y="463472"/>
                </a:lnTo>
                <a:lnTo>
                  <a:pt x="290004" y="468273"/>
                </a:lnTo>
                <a:lnTo>
                  <a:pt x="304380" y="468273"/>
                </a:lnTo>
                <a:lnTo>
                  <a:pt x="457346" y="413142"/>
                </a:lnTo>
                <a:lnTo>
                  <a:pt x="299592" y="413142"/>
                </a:lnTo>
                <a:lnTo>
                  <a:pt x="50330" y="235786"/>
                </a:lnTo>
                <a:lnTo>
                  <a:pt x="50330" y="75208"/>
                </a:lnTo>
                <a:lnTo>
                  <a:pt x="138337" y="75208"/>
                </a:lnTo>
                <a:lnTo>
                  <a:pt x="37576" y="3091"/>
                </a:lnTo>
                <a:lnTo>
                  <a:pt x="26441" y="0"/>
                </a:lnTo>
                <a:close/>
              </a:path>
              <a:path w="530225" h="468630">
                <a:moveTo>
                  <a:pt x="138337" y="75208"/>
                </a:moveTo>
                <a:lnTo>
                  <a:pt x="50330" y="75208"/>
                </a:lnTo>
                <a:lnTo>
                  <a:pt x="450583" y="360412"/>
                </a:lnTo>
                <a:lnTo>
                  <a:pt x="299592" y="413142"/>
                </a:lnTo>
                <a:lnTo>
                  <a:pt x="457346" y="413142"/>
                </a:lnTo>
                <a:lnTo>
                  <a:pt x="516783" y="391720"/>
                </a:lnTo>
                <a:lnTo>
                  <a:pt x="525194" y="382887"/>
                </a:lnTo>
                <a:lnTo>
                  <a:pt x="530160" y="369777"/>
                </a:lnTo>
                <a:lnTo>
                  <a:pt x="527958" y="357484"/>
                </a:lnTo>
                <a:lnTo>
                  <a:pt x="520090" y="348435"/>
                </a:lnTo>
                <a:lnTo>
                  <a:pt x="138337" y="75208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6342" y="204759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48374" y="0"/>
                </a:moveTo>
                <a:lnTo>
                  <a:pt x="0" y="35356"/>
                </a:lnTo>
                <a:lnTo>
                  <a:pt x="35356" y="83731"/>
                </a:lnTo>
                <a:lnTo>
                  <a:pt x="83731" y="48386"/>
                </a:lnTo>
                <a:lnTo>
                  <a:pt x="4837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7930" y="211933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48374" y="0"/>
                </a:moveTo>
                <a:lnTo>
                  <a:pt x="0" y="35356"/>
                </a:lnTo>
                <a:lnTo>
                  <a:pt x="35356" y="83731"/>
                </a:lnTo>
                <a:lnTo>
                  <a:pt x="83731" y="48386"/>
                </a:lnTo>
                <a:lnTo>
                  <a:pt x="4837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39517" y="2191093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48374" y="0"/>
                </a:moveTo>
                <a:lnTo>
                  <a:pt x="0" y="35356"/>
                </a:lnTo>
                <a:lnTo>
                  <a:pt x="35356" y="83731"/>
                </a:lnTo>
                <a:lnTo>
                  <a:pt x="83731" y="48386"/>
                </a:lnTo>
                <a:lnTo>
                  <a:pt x="4837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1118" y="226281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48374" y="0"/>
                </a:moveTo>
                <a:lnTo>
                  <a:pt x="0" y="35356"/>
                </a:lnTo>
                <a:lnTo>
                  <a:pt x="35356" y="83731"/>
                </a:lnTo>
                <a:lnTo>
                  <a:pt x="83731" y="48386"/>
                </a:lnTo>
                <a:lnTo>
                  <a:pt x="4837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42706" y="233461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48374" y="0"/>
                </a:moveTo>
                <a:lnTo>
                  <a:pt x="0" y="35356"/>
                </a:lnTo>
                <a:lnTo>
                  <a:pt x="35356" y="83731"/>
                </a:lnTo>
                <a:lnTo>
                  <a:pt x="83731" y="48386"/>
                </a:lnTo>
                <a:lnTo>
                  <a:pt x="4837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44293" y="240625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48374" y="0"/>
                </a:moveTo>
                <a:lnTo>
                  <a:pt x="0" y="35356"/>
                </a:lnTo>
                <a:lnTo>
                  <a:pt x="35356" y="83731"/>
                </a:lnTo>
                <a:lnTo>
                  <a:pt x="83731" y="48386"/>
                </a:lnTo>
                <a:lnTo>
                  <a:pt x="4837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4223" y="204740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35356" y="0"/>
                </a:moveTo>
                <a:lnTo>
                  <a:pt x="0" y="48374"/>
                </a:lnTo>
                <a:lnTo>
                  <a:pt x="48374" y="83731"/>
                </a:lnTo>
                <a:lnTo>
                  <a:pt x="83731" y="35344"/>
                </a:lnTo>
                <a:lnTo>
                  <a:pt x="3535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2507" y="2119643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35356" y="0"/>
                </a:moveTo>
                <a:lnTo>
                  <a:pt x="0" y="48374"/>
                </a:lnTo>
                <a:lnTo>
                  <a:pt x="48374" y="83731"/>
                </a:lnTo>
                <a:lnTo>
                  <a:pt x="83731" y="35344"/>
                </a:lnTo>
                <a:lnTo>
                  <a:pt x="3535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60795" y="219182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35356" y="0"/>
                </a:moveTo>
                <a:lnTo>
                  <a:pt x="0" y="48374"/>
                </a:lnTo>
                <a:lnTo>
                  <a:pt x="48374" y="83731"/>
                </a:lnTo>
                <a:lnTo>
                  <a:pt x="83731" y="35344"/>
                </a:lnTo>
                <a:lnTo>
                  <a:pt x="3535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9078" y="226409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35356" y="0"/>
                </a:moveTo>
                <a:lnTo>
                  <a:pt x="0" y="48374"/>
                </a:lnTo>
                <a:lnTo>
                  <a:pt x="48374" y="83731"/>
                </a:lnTo>
                <a:lnTo>
                  <a:pt x="83731" y="35344"/>
                </a:lnTo>
                <a:lnTo>
                  <a:pt x="3535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8779" y="233434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35356" y="0"/>
                </a:moveTo>
                <a:lnTo>
                  <a:pt x="0" y="48374"/>
                </a:lnTo>
                <a:lnTo>
                  <a:pt x="48374" y="83731"/>
                </a:lnTo>
                <a:lnTo>
                  <a:pt x="83731" y="35344"/>
                </a:lnTo>
                <a:lnTo>
                  <a:pt x="3535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57071" y="240661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35356" y="0"/>
                </a:moveTo>
                <a:lnTo>
                  <a:pt x="0" y="48374"/>
                </a:lnTo>
                <a:lnTo>
                  <a:pt x="48374" y="83731"/>
                </a:lnTo>
                <a:lnTo>
                  <a:pt x="83731" y="35344"/>
                </a:lnTo>
                <a:lnTo>
                  <a:pt x="3535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78164" y="169788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48374" y="0"/>
                </a:moveTo>
                <a:lnTo>
                  <a:pt x="0" y="35356"/>
                </a:lnTo>
                <a:lnTo>
                  <a:pt x="35356" y="83731"/>
                </a:lnTo>
                <a:lnTo>
                  <a:pt x="83731" y="48386"/>
                </a:lnTo>
                <a:lnTo>
                  <a:pt x="4837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79739" y="176959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48374" y="0"/>
                </a:moveTo>
                <a:lnTo>
                  <a:pt x="0" y="35356"/>
                </a:lnTo>
                <a:lnTo>
                  <a:pt x="35356" y="83731"/>
                </a:lnTo>
                <a:lnTo>
                  <a:pt x="83731" y="48386"/>
                </a:lnTo>
                <a:lnTo>
                  <a:pt x="4837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81352" y="1841373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48374" y="0"/>
                </a:moveTo>
                <a:lnTo>
                  <a:pt x="0" y="35356"/>
                </a:lnTo>
                <a:lnTo>
                  <a:pt x="35356" y="83731"/>
                </a:lnTo>
                <a:lnTo>
                  <a:pt x="83731" y="48386"/>
                </a:lnTo>
                <a:lnTo>
                  <a:pt x="4837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1409" y="169771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35356" y="0"/>
                </a:moveTo>
                <a:lnTo>
                  <a:pt x="0" y="48374"/>
                </a:lnTo>
                <a:lnTo>
                  <a:pt x="48374" y="83731"/>
                </a:lnTo>
                <a:lnTo>
                  <a:pt x="83731" y="35344"/>
                </a:lnTo>
                <a:lnTo>
                  <a:pt x="3535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19694" y="176994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35356" y="0"/>
                </a:moveTo>
                <a:lnTo>
                  <a:pt x="0" y="48374"/>
                </a:lnTo>
                <a:lnTo>
                  <a:pt x="48374" y="83731"/>
                </a:lnTo>
                <a:lnTo>
                  <a:pt x="83731" y="35344"/>
                </a:lnTo>
                <a:lnTo>
                  <a:pt x="3535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17992" y="184218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35356" y="0"/>
                </a:moveTo>
                <a:lnTo>
                  <a:pt x="0" y="48374"/>
                </a:lnTo>
                <a:lnTo>
                  <a:pt x="48374" y="83731"/>
                </a:lnTo>
                <a:lnTo>
                  <a:pt x="83731" y="35344"/>
                </a:lnTo>
                <a:lnTo>
                  <a:pt x="3535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98424" y="2742019"/>
            <a:ext cx="156845" cy="53340"/>
          </a:xfrm>
          <a:custGeom>
            <a:avLst/>
            <a:gdLst/>
            <a:ahLst/>
            <a:cxnLst/>
            <a:rect l="l" t="t" r="r" b="b"/>
            <a:pathLst>
              <a:path w="156844" h="53339">
                <a:moveTo>
                  <a:pt x="133270" y="0"/>
                </a:moveTo>
                <a:lnTo>
                  <a:pt x="13872" y="1836"/>
                </a:lnTo>
                <a:lnTo>
                  <a:pt x="5331" y="8724"/>
                </a:lnTo>
                <a:lnTo>
                  <a:pt x="259" y="21029"/>
                </a:lnTo>
                <a:lnTo>
                  <a:pt x="0" y="39074"/>
                </a:lnTo>
                <a:lnTo>
                  <a:pt x="9541" y="48937"/>
                </a:lnTo>
                <a:lnTo>
                  <a:pt x="23021" y="52730"/>
                </a:lnTo>
                <a:lnTo>
                  <a:pt x="133270" y="52730"/>
                </a:lnTo>
                <a:lnTo>
                  <a:pt x="142419" y="50893"/>
                </a:lnTo>
                <a:lnTo>
                  <a:pt x="150959" y="44006"/>
                </a:lnTo>
                <a:lnTo>
                  <a:pt x="156031" y="31701"/>
                </a:lnTo>
                <a:lnTo>
                  <a:pt x="156291" y="13655"/>
                </a:lnTo>
                <a:lnTo>
                  <a:pt x="146749" y="3793"/>
                </a:lnTo>
                <a:lnTo>
                  <a:pt x="13327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0961" y="2742019"/>
            <a:ext cx="156845" cy="53340"/>
          </a:xfrm>
          <a:custGeom>
            <a:avLst/>
            <a:gdLst/>
            <a:ahLst/>
            <a:cxnLst/>
            <a:rect l="l" t="t" r="r" b="b"/>
            <a:pathLst>
              <a:path w="156844" h="53339">
                <a:moveTo>
                  <a:pt x="133270" y="0"/>
                </a:moveTo>
                <a:lnTo>
                  <a:pt x="13872" y="1836"/>
                </a:lnTo>
                <a:lnTo>
                  <a:pt x="5331" y="8724"/>
                </a:lnTo>
                <a:lnTo>
                  <a:pt x="259" y="21029"/>
                </a:lnTo>
                <a:lnTo>
                  <a:pt x="0" y="39074"/>
                </a:lnTo>
                <a:lnTo>
                  <a:pt x="9541" y="48937"/>
                </a:lnTo>
                <a:lnTo>
                  <a:pt x="23021" y="52730"/>
                </a:lnTo>
                <a:lnTo>
                  <a:pt x="133270" y="52730"/>
                </a:lnTo>
                <a:lnTo>
                  <a:pt x="142419" y="50893"/>
                </a:lnTo>
                <a:lnTo>
                  <a:pt x="150959" y="44006"/>
                </a:lnTo>
                <a:lnTo>
                  <a:pt x="156031" y="31701"/>
                </a:lnTo>
                <a:lnTo>
                  <a:pt x="156291" y="13655"/>
                </a:lnTo>
                <a:lnTo>
                  <a:pt x="146749" y="3793"/>
                </a:lnTo>
                <a:lnTo>
                  <a:pt x="13327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04939" y="2878633"/>
            <a:ext cx="228600" cy="53340"/>
          </a:xfrm>
          <a:custGeom>
            <a:avLst/>
            <a:gdLst/>
            <a:ahLst/>
            <a:cxnLst/>
            <a:rect l="l" t="t" r="r" b="b"/>
            <a:pathLst>
              <a:path w="228600" h="53339">
                <a:moveTo>
                  <a:pt x="205177" y="0"/>
                </a:moveTo>
                <a:lnTo>
                  <a:pt x="13872" y="1836"/>
                </a:lnTo>
                <a:lnTo>
                  <a:pt x="5331" y="8724"/>
                </a:lnTo>
                <a:lnTo>
                  <a:pt x="259" y="21029"/>
                </a:lnTo>
                <a:lnTo>
                  <a:pt x="0" y="39074"/>
                </a:lnTo>
                <a:lnTo>
                  <a:pt x="9541" y="48937"/>
                </a:lnTo>
                <a:lnTo>
                  <a:pt x="23021" y="52730"/>
                </a:lnTo>
                <a:lnTo>
                  <a:pt x="205177" y="52730"/>
                </a:lnTo>
                <a:lnTo>
                  <a:pt x="213360" y="50893"/>
                </a:lnTo>
                <a:lnTo>
                  <a:pt x="221941" y="44006"/>
                </a:lnTo>
                <a:lnTo>
                  <a:pt x="227583" y="31701"/>
                </a:lnTo>
                <a:lnTo>
                  <a:pt x="228198" y="13655"/>
                </a:lnTo>
                <a:lnTo>
                  <a:pt x="218657" y="3793"/>
                </a:lnTo>
                <a:lnTo>
                  <a:pt x="20517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4923" y="2878633"/>
            <a:ext cx="228600" cy="53340"/>
          </a:xfrm>
          <a:custGeom>
            <a:avLst/>
            <a:gdLst/>
            <a:ahLst/>
            <a:cxnLst/>
            <a:rect l="l" t="t" r="r" b="b"/>
            <a:pathLst>
              <a:path w="228600" h="53339">
                <a:moveTo>
                  <a:pt x="205177" y="0"/>
                </a:moveTo>
                <a:lnTo>
                  <a:pt x="13872" y="1836"/>
                </a:lnTo>
                <a:lnTo>
                  <a:pt x="5331" y="8724"/>
                </a:lnTo>
                <a:lnTo>
                  <a:pt x="259" y="21029"/>
                </a:lnTo>
                <a:lnTo>
                  <a:pt x="0" y="39074"/>
                </a:lnTo>
                <a:lnTo>
                  <a:pt x="9541" y="48937"/>
                </a:lnTo>
                <a:lnTo>
                  <a:pt x="23021" y="52730"/>
                </a:lnTo>
                <a:lnTo>
                  <a:pt x="205177" y="52730"/>
                </a:lnTo>
                <a:lnTo>
                  <a:pt x="213355" y="50893"/>
                </a:lnTo>
                <a:lnTo>
                  <a:pt x="221936" y="44006"/>
                </a:lnTo>
                <a:lnTo>
                  <a:pt x="227581" y="31701"/>
                </a:lnTo>
                <a:lnTo>
                  <a:pt x="228198" y="13655"/>
                </a:lnTo>
                <a:lnTo>
                  <a:pt x="218657" y="3793"/>
                </a:lnTo>
                <a:lnTo>
                  <a:pt x="20517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28917" y="3015247"/>
            <a:ext cx="156845" cy="53340"/>
          </a:xfrm>
          <a:custGeom>
            <a:avLst/>
            <a:gdLst/>
            <a:ahLst/>
            <a:cxnLst/>
            <a:rect l="l" t="t" r="r" b="b"/>
            <a:pathLst>
              <a:path w="156844" h="53339">
                <a:moveTo>
                  <a:pt x="133270" y="0"/>
                </a:moveTo>
                <a:lnTo>
                  <a:pt x="13872" y="1836"/>
                </a:lnTo>
                <a:lnTo>
                  <a:pt x="5331" y="8724"/>
                </a:lnTo>
                <a:lnTo>
                  <a:pt x="259" y="21029"/>
                </a:lnTo>
                <a:lnTo>
                  <a:pt x="0" y="39074"/>
                </a:lnTo>
                <a:lnTo>
                  <a:pt x="9541" y="48937"/>
                </a:lnTo>
                <a:lnTo>
                  <a:pt x="23021" y="52730"/>
                </a:lnTo>
                <a:lnTo>
                  <a:pt x="133270" y="52730"/>
                </a:lnTo>
                <a:lnTo>
                  <a:pt x="142419" y="50893"/>
                </a:lnTo>
                <a:lnTo>
                  <a:pt x="150959" y="44006"/>
                </a:lnTo>
                <a:lnTo>
                  <a:pt x="156031" y="31701"/>
                </a:lnTo>
                <a:lnTo>
                  <a:pt x="156291" y="13655"/>
                </a:lnTo>
                <a:lnTo>
                  <a:pt x="146749" y="3793"/>
                </a:lnTo>
                <a:lnTo>
                  <a:pt x="13327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0465" y="3015247"/>
            <a:ext cx="156845" cy="53340"/>
          </a:xfrm>
          <a:custGeom>
            <a:avLst/>
            <a:gdLst/>
            <a:ahLst/>
            <a:cxnLst/>
            <a:rect l="l" t="t" r="r" b="b"/>
            <a:pathLst>
              <a:path w="156844" h="53339">
                <a:moveTo>
                  <a:pt x="133270" y="0"/>
                </a:moveTo>
                <a:lnTo>
                  <a:pt x="13872" y="1836"/>
                </a:lnTo>
                <a:lnTo>
                  <a:pt x="5331" y="8724"/>
                </a:lnTo>
                <a:lnTo>
                  <a:pt x="259" y="21029"/>
                </a:lnTo>
                <a:lnTo>
                  <a:pt x="0" y="39074"/>
                </a:lnTo>
                <a:lnTo>
                  <a:pt x="9541" y="48937"/>
                </a:lnTo>
                <a:lnTo>
                  <a:pt x="23021" y="52730"/>
                </a:lnTo>
                <a:lnTo>
                  <a:pt x="133270" y="52730"/>
                </a:lnTo>
                <a:lnTo>
                  <a:pt x="142419" y="50893"/>
                </a:lnTo>
                <a:lnTo>
                  <a:pt x="150959" y="44006"/>
                </a:lnTo>
                <a:lnTo>
                  <a:pt x="156031" y="31701"/>
                </a:lnTo>
                <a:lnTo>
                  <a:pt x="156291" y="13655"/>
                </a:lnTo>
                <a:lnTo>
                  <a:pt x="146749" y="3793"/>
                </a:lnTo>
                <a:lnTo>
                  <a:pt x="13327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67926" y="5945807"/>
            <a:ext cx="1424305" cy="1522095"/>
          </a:xfrm>
          <a:custGeom>
            <a:avLst/>
            <a:gdLst/>
            <a:ahLst/>
            <a:cxnLst/>
            <a:rect l="l" t="t" r="r" b="b"/>
            <a:pathLst>
              <a:path w="1424304" h="1522095">
                <a:moveTo>
                  <a:pt x="1424076" y="0"/>
                </a:moveTo>
                <a:lnTo>
                  <a:pt x="0" y="360822"/>
                </a:lnTo>
                <a:lnTo>
                  <a:pt x="0" y="1230556"/>
                </a:lnTo>
                <a:lnTo>
                  <a:pt x="429425" y="1521894"/>
                </a:lnTo>
                <a:lnTo>
                  <a:pt x="1424076" y="1258534"/>
                </a:lnTo>
              </a:path>
            </a:pathLst>
          </a:custGeom>
          <a:ln w="126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49591" y="6377747"/>
            <a:ext cx="1537970" cy="1182370"/>
          </a:xfrm>
          <a:custGeom>
            <a:avLst/>
            <a:gdLst/>
            <a:ahLst/>
            <a:cxnLst/>
            <a:rect l="l" t="t" r="r" b="b"/>
            <a:pathLst>
              <a:path w="1537970" h="1182370">
                <a:moveTo>
                  <a:pt x="0" y="887755"/>
                </a:moveTo>
                <a:lnTo>
                  <a:pt x="0" y="389623"/>
                </a:lnTo>
                <a:lnTo>
                  <a:pt x="1537690" y="0"/>
                </a:lnTo>
                <a:lnTo>
                  <a:pt x="1537690" y="1182309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29490" y="6837699"/>
            <a:ext cx="1543050" cy="722630"/>
          </a:xfrm>
          <a:custGeom>
            <a:avLst/>
            <a:gdLst/>
            <a:ahLst/>
            <a:cxnLst/>
            <a:rect l="l" t="t" r="r" b="b"/>
            <a:pathLst>
              <a:path w="1543050" h="722629">
                <a:moveTo>
                  <a:pt x="0" y="722356"/>
                </a:moveTo>
                <a:lnTo>
                  <a:pt x="0" y="390842"/>
                </a:lnTo>
                <a:lnTo>
                  <a:pt x="1542542" y="0"/>
                </a:lnTo>
                <a:lnTo>
                  <a:pt x="1538249" y="499833"/>
                </a:lnTo>
                <a:lnTo>
                  <a:pt x="673257" y="722356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58222" y="6431145"/>
            <a:ext cx="934085" cy="517525"/>
          </a:xfrm>
          <a:custGeom>
            <a:avLst/>
            <a:gdLst/>
            <a:ahLst/>
            <a:cxnLst/>
            <a:rect l="l" t="t" r="r" b="b"/>
            <a:pathLst>
              <a:path w="934084" h="517525">
                <a:moveTo>
                  <a:pt x="933780" y="0"/>
                </a:moveTo>
                <a:lnTo>
                  <a:pt x="0" y="242978"/>
                </a:lnTo>
                <a:lnTo>
                  <a:pt x="0" y="516930"/>
                </a:lnTo>
                <a:lnTo>
                  <a:pt x="933780" y="272891"/>
                </a:lnTo>
              </a:path>
            </a:pathLst>
          </a:custGeom>
          <a:ln w="126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42517" y="6998075"/>
            <a:ext cx="1061720" cy="561975"/>
          </a:xfrm>
          <a:custGeom>
            <a:avLst/>
            <a:gdLst/>
            <a:ahLst/>
            <a:cxnLst/>
            <a:rect l="l" t="t" r="r" b="b"/>
            <a:pathLst>
              <a:path w="1061720" h="561975">
                <a:moveTo>
                  <a:pt x="0" y="268770"/>
                </a:moveTo>
                <a:lnTo>
                  <a:pt x="1061212" y="0"/>
                </a:lnTo>
                <a:lnTo>
                  <a:pt x="1061212" y="272313"/>
                </a:lnTo>
                <a:lnTo>
                  <a:pt x="4025" y="544626"/>
                </a:lnTo>
                <a:lnTo>
                  <a:pt x="4025" y="561980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64687" y="4390149"/>
            <a:ext cx="1427480" cy="1639570"/>
          </a:xfrm>
          <a:custGeom>
            <a:avLst/>
            <a:gdLst/>
            <a:ahLst/>
            <a:cxnLst/>
            <a:rect l="l" t="t" r="r" b="b"/>
            <a:pathLst>
              <a:path w="1427479" h="1639570">
                <a:moveTo>
                  <a:pt x="1427314" y="0"/>
                </a:moveTo>
                <a:lnTo>
                  <a:pt x="406" y="361403"/>
                </a:lnTo>
                <a:lnTo>
                  <a:pt x="406" y="872946"/>
                </a:lnTo>
                <a:lnTo>
                  <a:pt x="1063167" y="599007"/>
                </a:lnTo>
                <a:lnTo>
                  <a:pt x="1063167" y="869695"/>
                </a:lnTo>
                <a:lnTo>
                  <a:pt x="0" y="1150162"/>
                </a:lnTo>
                <a:lnTo>
                  <a:pt x="0" y="1639340"/>
                </a:lnTo>
                <a:lnTo>
                  <a:pt x="1427314" y="1277101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51432" y="4820953"/>
            <a:ext cx="1539875" cy="1668780"/>
          </a:xfrm>
          <a:custGeom>
            <a:avLst/>
            <a:gdLst/>
            <a:ahLst/>
            <a:cxnLst/>
            <a:rect l="l" t="t" r="r" b="b"/>
            <a:pathLst>
              <a:path w="1539875" h="1668779">
                <a:moveTo>
                  <a:pt x="0" y="1668373"/>
                </a:moveTo>
                <a:lnTo>
                  <a:pt x="0" y="389966"/>
                </a:lnTo>
                <a:lnTo>
                  <a:pt x="1539646" y="0"/>
                </a:lnTo>
                <a:lnTo>
                  <a:pt x="1539646" y="497585"/>
                </a:lnTo>
                <a:lnTo>
                  <a:pt x="479399" y="781316"/>
                </a:lnTo>
                <a:lnTo>
                  <a:pt x="479399" y="1045476"/>
                </a:lnTo>
                <a:lnTo>
                  <a:pt x="1536039" y="768273"/>
                </a:lnTo>
                <a:lnTo>
                  <a:pt x="1536039" y="1273759"/>
                </a:lnTo>
                <a:lnTo>
                  <a:pt x="0" y="1668373"/>
                </a:lnTo>
                <a:close/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67926" y="5945807"/>
            <a:ext cx="1424305" cy="1522095"/>
          </a:xfrm>
          <a:custGeom>
            <a:avLst/>
            <a:gdLst/>
            <a:ahLst/>
            <a:cxnLst/>
            <a:rect l="l" t="t" r="r" b="b"/>
            <a:pathLst>
              <a:path w="1424304" h="1522095">
                <a:moveTo>
                  <a:pt x="1424076" y="0"/>
                </a:moveTo>
                <a:lnTo>
                  <a:pt x="0" y="360822"/>
                </a:lnTo>
                <a:lnTo>
                  <a:pt x="0" y="1230556"/>
                </a:lnTo>
                <a:lnTo>
                  <a:pt x="429425" y="1521894"/>
                </a:lnTo>
                <a:lnTo>
                  <a:pt x="1424076" y="1258534"/>
                </a:lnTo>
              </a:path>
            </a:pathLst>
          </a:custGeom>
          <a:ln w="126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49591" y="6377747"/>
            <a:ext cx="1537970" cy="1182370"/>
          </a:xfrm>
          <a:custGeom>
            <a:avLst/>
            <a:gdLst/>
            <a:ahLst/>
            <a:cxnLst/>
            <a:rect l="l" t="t" r="r" b="b"/>
            <a:pathLst>
              <a:path w="1537970" h="1182370">
                <a:moveTo>
                  <a:pt x="0" y="887755"/>
                </a:moveTo>
                <a:lnTo>
                  <a:pt x="0" y="389623"/>
                </a:lnTo>
                <a:lnTo>
                  <a:pt x="1537690" y="0"/>
                </a:lnTo>
                <a:lnTo>
                  <a:pt x="1537690" y="1182309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29490" y="6837699"/>
            <a:ext cx="1543050" cy="722630"/>
          </a:xfrm>
          <a:custGeom>
            <a:avLst/>
            <a:gdLst/>
            <a:ahLst/>
            <a:cxnLst/>
            <a:rect l="l" t="t" r="r" b="b"/>
            <a:pathLst>
              <a:path w="1543050" h="722629">
                <a:moveTo>
                  <a:pt x="0" y="722356"/>
                </a:moveTo>
                <a:lnTo>
                  <a:pt x="0" y="390842"/>
                </a:lnTo>
                <a:lnTo>
                  <a:pt x="1542542" y="0"/>
                </a:lnTo>
                <a:lnTo>
                  <a:pt x="1538249" y="499833"/>
                </a:lnTo>
                <a:lnTo>
                  <a:pt x="673257" y="722356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58222" y="6431145"/>
            <a:ext cx="934085" cy="517525"/>
          </a:xfrm>
          <a:custGeom>
            <a:avLst/>
            <a:gdLst/>
            <a:ahLst/>
            <a:cxnLst/>
            <a:rect l="l" t="t" r="r" b="b"/>
            <a:pathLst>
              <a:path w="934084" h="517525">
                <a:moveTo>
                  <a:pt x="933780" y="0"/>
                </a:moveTo>
                <a:lnTo>
                  <a:pt x="0" y="242978"/>
                </a:lnTo>
                <a:lnTo>
                  <a:pt x="0" y="516930"/>
                </a:lnTo>
                <a:lnTo>
                  <a:pt x="933780" y="272891"/>
                </a:lnTo>
              </a:path>
            </a:pathLst>
          </a:custGeom>
          <a:ln w="126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42517" y="6998075"/>
            <a:ext cx="1061720" cy="561975"/>
          </a:xfrm>
          <a:custGeom>
            <a:avLst/>
            <a:gdLst/>
            <a:ahLst/>
            <a:cxnLst/>
            <a:rect l="l" t="t" r="r" b="b"/>
            <a:pathLst>
              <a:path w="1061720" h="561975">
                <a:moveTo>
                  <a:pt x="0" y="268770"/>
                </a:moveTo>
                <a:lnTo>
                  <a:pt x="1061212" y="0"/>
                </a:lnTo>
                <a:lnTo>
                  <a:pt x="1061212" y="272313"/>
                </a:lnTo>
                <a:lnTo>
                  <a:pt x="4025" y="544626"/>
                </a:lnTo>
                <a:lnTo>
                  <a:pt x="4025" y="561980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264687" y="4390149"/>
            <a:ext cx="1427480" cy="1639570"/>
          </a:xfrm>
          <a:custGeom>
            <a:avLst/>
            <a:gdLst/>
            <a:ahLst/>
            <a:cxnLst/>
            <a:rect l="l" t="t" r="r" b="b"/>
            <a:pathLst>
              <a:path w="1427479" h="1639570">
                <a:moveTo>
                  <a:pt x="1427314" y="0"/>
                </a:moveTo>
                <a:lnTo>
                  <a:pt x="406" y="361403"/>
                </a:lnTo>
                <a:lnTo>
                  <a:pt x="406" y="872946"/>
                </a:lnTo>
                <a:lnTo>
                  <a:pt x="1063167" y="599007"/>
                </a:lnTo>
                <a:lnTo>
                  <a:pt x="1063167" y="869695"/>
                </a:lnTo>
                <a:lnTo>
                  <a:pt x="0" y="1150162"/>
                </a:lnTo>
                <a:lnTo>
                  <a:pt x="0" y="1639340"/>
                </a:lnTo>
                <a:lnTo>
                  <a:pt x="1427314" y="1277101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1432" y="4820953"/>
            <a:ext cx="1539875" cy="1668780"/>
          </a:xfrm>
          <a:custGeom>
            <a:avLst/>
            <a:gdLst/>
            <a:ahLst/>
            <a:cxnLst/>
            <a:rect l="l" t="t" r="r" b="b"/>
            <a:pathLst>
              <a:path w="1539875" h="1668779">
                <a:moveTo>
                  <a:pt x="0" y="1668373"/>
                </a:moveTo>
                <a:lnTo>
                  <a:pt x="0" y="389966"/>
                </a:lnTo>
                <a:lnTo>
                  <a:pt x="1539646" y="0"/>
                </a:lnTo>
                <a:lnTo>
                  <a:pt x="1539646" y="497585"/>
                </a:lnTo>
                <a:lnTo>
                  <a:pt x="479399" y="781316"/>
                </a:lnTo>
                <a:lnTo>
                  <a:pt x="479399" y="1045476"/>
                </a:lnTo>
                <a:lnTo>
                  <a:pt x="1536039" y="768273"/>
                </a:lnTo>
                <a:lnTo>
                  <a:pt x="1536039" y="1273759"/>
                </a:lnTo>
                <a:lnTo>
                  <a:pt x="0" y="1668373"/>
                </a:lnTo>
                <a:close/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133305" y="1512860"/>
            <a:ext cx="6861595" cy="2575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90600" algn="ctr">
              <a:lnSpc>
                <a:spcPct val="100000"/>
              </a:lnSpc>
            </a:pP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Другие виды бурения</a:t>
            </a:r>
            <a:endParaRPr sz="2800" dirty="0">
              <a:latin typeface="Proxima Nova Rg"/>
              <a:cs typeface="Proxima Nova Rg"/>
            </a:endParaRPr>
          </a:p>
          <a:p>
            <a:pPr marL="541654" indent="-285750">
              <a:lnSpc>
                <a:spcPct val="100000"/>
              </a:lnSpc>
              <a:spcBef>
                <a:spcPts val="2485"/>
              </a:spcBef>
              <a:buFont typeface="Wingdings" panose="05000000000000000000" pitchFamily="2" charset="2"/>
              <a:buChar char="§"/>
            </a:pPr>
            <a:r>
              <a:rPr lang="ru-RU" sz="1400" spc="15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Бурение из подземных горных </a:t>
            </a:r>
            <a:r>
              <a:rPr lang="ru-RU" sz="1400" spc="15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выработок</a:t>
            </a:r>
          </a:p>
          <a:p>
            <a:pPr marL="541654" indent="-285750">
              <a:lnSpc>
                <a:spcPct val="100000"/>
              </a:lnSpc>
              <a:spcBef>
                <a:spcPts val="2485"/>
              </a:spcBef>
              <a:buFont typeface="Wingdings" panose="05000000000000000000" pitchFamily="2" charset="2"/>
              <a:buChar char="§"/>
            </a:pPr>
            <a:r>
              <a:rPr lang="ru-RU" sz="1400" spc="15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Бурение </a:t>
            </a:r>
            <a:r>
              <a:rPr lang="ru-RU" sz="1400" spc="15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под строительство гидрогеологических скважин </a:t>
            </a:r>
            <a:endParaRPr lang="ru-RU" sz="1400" spc="15" dirty="0" smtClean="0">
              <a:solidFill>
                <a:srgbClr val="231F20"/>
              </a:solidFill>
              <a:latin typeface="Proxima Nova Light" panose="02000506030000020004" pitchFamily="50" charset="0"/>
              <a:cs typeface="Calibri"/>
            </a:endParaRPr>
          </a:p>
          <a:p>
            <a:pPr marL="541654" indent="-285750">
              <a:lnSpc>
                <a:spcPct val="100000"/>
              </a:lnSpc>
              <a:spcBef>
                <a:spcPts val="2485"/>
              </a:spcBef>
              <a:buFont typeface="Wingdings" panose="05000000000000000000" pitchFamily="2" charset="2"/>
              <a:buChar char="§"/>
            </a:pPr>
            <a:r>
              <a:rPr lang="ru-RU" sz="1400" spc="15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Бурение </a:t>
            </a:r>
            <a:r>
              <a:rPr lang="ru-RU" sz="1400" spc="15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под строительство технологических скважин </a:t>
            </a:r>
            <a:endParaRPr lang="ru-RU" sz="1400" spc="15" dirty="0" smtClean="0">
              <a:solidFill>
                <a:srgbClr val="231F20"/>
              </a:solidFill>
              <a:latin typeface="Proxima Nova Light" panose="02000506030000020004" pitchFamily="50" charset="0"/>
              <a:cs typeface="Calibri"/>
            </a:endParaRPr>
          </a:p>
          <a:p>
            <a:pPr marL="541654" indent="-285750">
              <a:lnSpc>
                <a:spcPct val="100000"/>
              </a:lnSpc>
              <a:spcBef>
                <a:spcPts val="2485"/>
              </a:spcBef>
              <a:buFont typeface="Wingdings" panose="05000000000000000000" pitchFamily="2" charset="2"/>
              <a:buChar char="§"/>
            </a:pPr>
            <a:r>
              <a:rPr lang="ru-RU" sz="1400" spc="15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Бурение </a:t>
            </a:r>
            <a:r>
              <a:rPr lang="ru-RU" sz="1400" spc="15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скважин для подземного выщелачивания урана</a:t>
            </a:r>
            <a:endParaRPr sz="1400" dirty="0">
              <a:latin typeface="Proxima Nova Light" panose="02000506030000020004" pitchFamily="50" charset="0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37232" y="610290"/>
            <a:ext cx="1237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75" dirty="0">
                <a:solidFill>
                  <a:srgbClr val="12181F"/>
                </a:solidFill>
                <a:latin typeface="Proxima Nova Light"/>
                <a:cs typeface="Proxima Nova Light"/>
              </a:rPr>
              <a:t>У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слуги/ 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Бурение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61" name="Номер слайда 6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31706" y="1411099"/>
            <a:ext cx="9642908" cy="550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29890">
              <a:lnSpc>
                <a:spcPts val="3200"/>
              </a:lnSpc>
            </a:pPr>
            <a:r>
              <a:rPr sz="2800" b="1" spc="-60" dirty="0">
                <a:solidFill>
                  <a:srgbClr val="12181F"/>
                </a:solidFill>
                <a:latin typeface="Proxima Nova Rg"/>
                <a:cs typeface="Proxima Nova Rg"/>
              </a:rPr>
              <a:t>Р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аботы геологичес</a:t>
            </a:r>
            <a:r>
              <a:rPr sz="2800" b="1" spc="-20" dirty="0">
                <a:solidFill>
                  <a:srgbClr val="12181F"/>
                </a:solidFill>
                <a:latin typeface="Proxima Nova Rg"/>
                <a:cs typeface="Proxima Nova Rg"/>
              </a:rPr>
              <a:t>к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ого соде</a:t>
            </a:r>
            <a:r>
              <a:rPr sz="2800" b="1" spc="-100" dirty="0">
                <a:solidFill>
                  <a:srgbClr val="12181F"/>
                </a:solidFill>
                <a:latin typeface="Proxima Nova Rg"/>
                <a:cs typeface="Proxima Nova Rg"/>
              </a:rPr>
              <a:t>р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жания</a:t>
            </a:r>
            <a:endParaRPr sz="2800" dirty="0">
              <a:latin typeface="Proxima Nova Rg"/>
              <a:cs typeface="Proxima Nova Rg"/>
            </a:endParaRPr>
          </a:p>
          <a:p>
            <a:pPr marL="528954" marR="2868930" indent="-285750">
              <a:spcBef>
                <a:spcPts val="1420"/>
              </a:spcBef>
              <a:buFont typeface="Wingdings" panose="05000000000000000000" pitchFamily="2" charset="2"/>
              <a:buChar char="§"/>
            </a:pPr>
            <a:r>
              <a:rPr lang="ru-RU" sz="1400" spc="-15" dirty="0" err="1">
                <a:solidFill>
                  <a:srgbClr val="231F20"/>
                </a:solidFill>
                <a:latin typeface="Proxima Nova"/>
                <a:cs typeface="Calibri"/>
              </a:rPr>
              <a:t>Cоставление</a:t>
            </a:r>
            <a:r>
              <a:rPr lang="ru-RU" sz="1400" spc="-15" dirty="0">
                <a:solidFill>
                  <a:srgbClr val="231F20"/>
                </a:solidFill>
                <a:latin typeface="Proxima Nova"/>
                <a:cs typeface="Calibri"/>
              </a:rPr>
              <a:t> проектно-сметной документации на геологоразведочные </a:t>
            </a:r>
            <a:r>
              <a:rPr lang="ru-RU" sz="1400" spc="-15" dirty="0" smtClean="0">
                <a:solidFill>
                  <a:srgbClr val="231F20"/>
                </a:solidFill>
                <a:latin typeface="Proxima Nova"/>
                <a:cs typeface="Calibri"/>
              </a:rPr>
              <a:t>работы</a:t>
            </a:r>
          </a:p>
          <a:p>
            <a:pPr marL="528954" marR="2868930" indent="-285750">
              <a:spcBef>
                <a:spcPts val="142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Proxima Nova"/>
                <a:cs typeface="Calibri"/>
              </a:rPr>
              <a:t>Выполнение геологической и </a:t>
            </a:r>
            <a:r>
              <a:rPr lang="ru-RU" sz="1400" dirty="0" err="1">
                <a:latin typeface="Proxima Nova"/>
                <a:cs typeface="Calibri"/>
              </a:rPr>
              <a:t>геомеханической</a:t>
            </a:r>
            <a:r>
              <a:rPr lang="ru-RU" sz="1400" dirty="0">
                <a:latin typeface="Proxima Nova"/>
                <a:cs typeface="Calibri"/>
              </a:rPr>
              <a:t> документации и опробование керна с обработкой получаемых материалов при сопровождении буровых </a:t>
            </a:r>
            <a:r>
              <a:rPr lang="ru-RU" sz="1400" dirty="0" smtClean="0">
                <a:latin typeface="Proxima Nova"/>
                <a:cs typeface="Calibri"/>
              </a:rPr>
              <a:t>работ</a:t>
            </a:r>
          </a:p>
          <a:p>
            <a:pPr marL="528954" marR="2868930" indent="-285750">
              <a:spcBef>
                <a:spcPts val="142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Proxima Nova"/>
                <a:cs typeface="Calibri"/>
              </a:rPr>
              <a:t>Отбор ориентированного керна для оценки горнотехнических условий </a:t>
            </a:r>
            <a:r>
              <a:rPr lang="ru-RU" sz="1400" dirty="0" smtClean="0">
                <a:latin typeface="Proxima Nova"/>
                <a:cs typeface="Calibri"/>
              </a:rPr>
              <a:t>месторождения</a:t>
            </a:r>
          </a:p>
          <a:p>
            <a:pPr marL="528954" marR="2868930" indent="-285750">
              <a:spcBef>
                <a:spcPts val="142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"/>
                <a:cs typeface="Calibri"/>
              </a:rPr>
              <a:t>Экспресс- </a:t>
            </a:r>
            <a:r>
              <a:rPr lang="ru-RU" sz="1400" dirty="0">
                <a:latin typeface="Proxima Nova"/>
                <a:cs typeface="Calibri"/>
              </a:rPr>
              <a:t>опробование керна </a:t>
            </a:r>
            <a:r>
              <a:rPr lang="ru-RU" sz="1400" dirty="0" smtClean="0">
                <a:latin typeface="Proxima Nova"/>
                <a:cs typeface="Calibri"/>
              </a:rPr>
              <a:t>РФА</a:t>
            </a:r>
          </a:p>
          <a:p>
            <a:pPr marL="528954" marR="2868930" indent="-285750">
              <a:spcBef>
                <a:spcPts val="142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"/>
                <a:cs typeface="Calibri"/>
              </a:rPr>
              <a:t>Гидрогеологическое </a:t>
            </a:r>
            <a:r>
              <a:rPr lang="ru-RU" sz="1400" dirty="0">
                <a:latin typeface="Proxima Nova"/>
                <a:cs typeface="Calibri"/>
              </a:rPr>
              <a:t>и инженерно-геологическое изучение объектов по методике SRK </a:t>
            </a:r>
            <a:endParaRPr lang="ru-RU" sz="1400" dirty="0" smtClean="0">
              <a:latin typeface="Proxima Nova"/>
              <a:cs typeface="Calibri"/>
            </a:endParaRPr>
          </a:p>
          <a:p>
            <a:pPr marL="528954" marR="2868930" indent="-285750">
              <a:spcBef>
                <a:spcPts val="142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"/>
                <a:cs typeface="Calibri"/>
              </a:rPr>
              <a:t>Формирование </a:t>
            </a:r>
            <a:r>
              <a:rPr lang="ru-RU" sz="1400" dirty="0">
                <a:latin typeface="Proxima Nova"/>
                <a:cs typeface="Calibri"/>
              </a:rPr>
              <a:t>баз данных с использованием программного обеспечения  </a:t>
            </a:r>
            <a:r>
              <a:rPr lang="ru-RU" sz="1400" dirty="0" err="1">
                <a:latin typeface="Proxima Nova"/>
                <a:cs typeface="Calibri"/>
              </a:rPr>
              <a:t>Mine</a:t>
            </a:r>
            <a:r>
              <a:rPr lang="ru-RU" sz="1400" dirty="0">
                <a:latin typeface="Proxima Nova"/>
                <a:cs typeface="Calibri"/>
              </a:rPr>
              <a:t> </a:t>
            </a:r>
            <a:r>
              <a:rPr lang="ru-RU" sz="1400" dirty="0" err="1">
                <a:latin typeface="Proxima Nova"/>
                <a:cs typeface="Calibri"/>
              </a:rPr>
              <a:t>Vision</a:t>
            </a:r>
            <a:r>
              <a:rPr lang="ru-RU" sz="1400" dirty="0">
                <a:latin typeface="Proxima Nova"/>
                <a:cs typeface="Calibri"/>
              </a:rPr>
              <a:t> </a:t>
            </a:r>
            <a:endParaRPr lang="ru-RU" sz="1400" dirty="0" smtClean="0">
              <a:latin typeface="Proxima Nova"/>
              <a:cs typeface="Calibri"/>
            </a:endParaRPr>
          </a:p>
          <a:p>
            <a:pPr marL="528954" marR="2868930" indent="-285750">
              <a:spcBef>
                <a:spcPts val="142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"/>
                <a:cs typeface="Calibri"/>
              </a:rPr>
              <a:t>Составление </a:t>
            </a:r>
            <a:r>
              <a:rPr lang="ru-RU" sz="1400" dirty="0">
                <a:latin typeface="Proxima Nova"/>
                <a:cs typeface="Calibri"/>
              </a:rPr>
              <a:t>геологических отчетов с подготовкой ТЭО разведочных кондиций, подсчетом запасов, представление и утверждение их в ГКЗ и </a:t>
            </a:r>
            <a:r>
              <a:rPr lang="ru-RU" sz="1400" dirty="0" smtClean="0">
                <a:latin typeface="Proxima Nova"/>
                <a:cs typeface="Calibri"/>
              </a:rPr>
              <a:t>ТКЗ</a:t>
            </a:r>
          </a:p>
          <a:p>
            <a:pPr marL="528954" marR="2868930" indent="-285750">
              <a:spcBef>
                <a:spcPts val="142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"/>
                <a:cs typeface="Calibri"/>
              </a:rPr>
              <a:t>Оценка </a:t>
            </a:r>
            <a:r>
              <a:rPr lang="ru-RU" sz="1400" dirty="0">
                <a:latin typeface="Proxima Nova"/>
                <a:cs typeface="Calibri"/>
              </a:rPr>
              <a:t>ресурсов  твердых полезных ископаемых по международным стандартам </a:t>
            </a:r>
            <a:endParaRPr sz="1400" dirty="0">
              <a:latin typeface="Proxima Nov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7219" y="610277"/>
            <a:ext cx="12890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75" dirty="0">
                <a:solidFill>
                  <a:srgbClr val="12181F"/>
                </a:solidFill>
                <a:latin typeface="Proxima Nova Light"/>
                <a:cs typeface="Proxima Nova Light"/>
              </a:rPr>
              <a:t>У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слуги/ </a:t>
            </a:r>
            <a:r>
              <a:rPr sz="1200" b="0" spc="-150" dirty="0">
                <a:solidFill>
                  <a:srgbClr val="12181F"/>
                </a:solidFill>
                <a:latin typeface="Proxima Nova Light"/>
                <a:cs typeface="Proxima Nova Light"/>
              </a:rPr>
              <a:t>Г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еология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8276" y="3035135"/>
            <a:ext cx="1992630" cy="295275"/>
          </a:xfrm>
          <a:custGeom>
            <a:avLst/>
            <a:gdLst/>
            <a:ahLst/>
            <a:cxnLst/>
            <a:rect l="l" t="t" r="r" b="b"/>
            <a:pathLst>
              <a:path w="1992630" h="295275">
                <a:moveTo>
                  <a:pt x="1967166" y="0"/>
                </a:moveTo>
                <a:lnTo>
                  <a:pt x="14169" y="2577"/>
                </a:lnTo>
                <a:lnTo>
                  <a:pt x="3960" y="11727"/>
                </a:lnTo>
                <a:lnTo>
                  <a:pt x="0" y="25133"/>
                </a:lnTo>
                <a:lnTo>
                  <a:pt x="2579" y="280565"/>
                </a:lnTo>
                <a:lnTo>
                  <a:pt x="11732" y="290772"/>
                </a:lnTo>
                <a:lnTo>
                  <a:pt x="25133" y="294728"/>
                </a:lnTo>
                <a:lnTo>
                  <a:pt x="1967166" y="294728"/>
                </a:lnTo>
                <a:lnTo>
                  <a:pt x="1976958" y="292733"/>
                </a:lnTo>
                <a:lnTo>
                  <a:pt x="1987987" y="284101"/>
                </a:lnTo>
                <a:lnTo>
                  <a:pt x="1992299" y="271881"/>
                </a:lnTo>
                <a:lnTo>
                  <a:pt x="1992048" y="246748"/>
                </a:lnTo>
                <a:lnTo>
                  <a:pt x="47980" y="246748"/>
                </a:lnTo>
                <a:lnTo>
                  <a:pt x="47980" y="47980"/>
                </a:lnTo>
                <a:lnTo>
                  <a:pt x="1990060" y="47980"/>
                </a:lnTo>
                <a:lnTo>
                  <a:pt x="1989722" y="14163"/>
                </a:lnTo>
                <a:lnTo>
                  <a:pt x="1980572" y="3956"/>
                </a:lnTo>
                <a:lnTo>
                  <a:pt x="1967166" y="0"/>
                </a:lnTo>
                <a:close/>
              </a:path>
              <a:path w="1992630" h="295275">
                <a:moveTo>
                  <a:pt x="1990060" y="47980"/>
                </a:moveTo>
                <a:lnTo>
                  <a:pt x="1942033" y="47980"/>
                </a:lnTo>
                <a:lnTo>
                  <a:pt x="1942033" y="246748"/>
                </a:lnTo>
                <a:lnTo>
                  <a:pt x="1992048" y="246748"/>
                </a:lnTo>
                <a:lnTo>
                  <a:pt x="1990060" y="4798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8276" y="2909468"/>
            <a:ext cx="1992630" cy="173990"/>
          </a:xfrm>
          <a:custGeom>
            <a:avLst/>
            <a:gdLst/>
            <a:ahLst/>
            <a:cxnLst/>
            <a:rect l="l" t="t" r="r" b="b"/>
            <a:pathLst>
              <a:path w="1992630" h="173989">
                <a:moveTo>
                  <a:pt x="1967166" y="0"/>
                </a:moveTo>
                <a:lnTo>
                  <a:pt x="14169" y="2579"/>
                </a:lnTo>
                <a:lnTo>
                  <a:pt x="3960" y="11732"/>
                </a:lnTo>
                <a:lnTo>
                  <a:pt x="0" y="25133"/>
                </a:lnTo>
                <a:lnTo>
                  <a:pt x="2579" y="159477"/>
                </a:lnTo>
                <a:lnTo>
                  <a:pt x="11732" y="169687"/>
                </a:lnTo>
                <a:lnTo>
                  <a:pt x="25133" y="173647"/>
                </a:lnTo>
                <a:lnTo>
                  <a:pt x="1967166" y="173647"/>
                </a:lnTo>
                <a:lnTo>
                  <a:pt x="1978136" y="171067"/>
                </a:lnTo>
                <a:lnTo>
                  <a:pt x="1988342" y="161914"/>
                </a:lnTo>
                <a:lnTo>
                  <a:pt x="1992299" y="148513"/>
                </a:lnTo>
                <a:lnTo>
                  <a:pt x="1991861" y="125666"/>
                </a:lnTo>
                <a:lnTo>
                  <a:pt x="47980" y="125666"/>
                </a:lnTo>
                <a:lnTo>
                  <a:pt x="47980" y="50266"/>
                </a:lnTo>
                <a:lnTo>
                  <a:pt x="1990414" y="50266"/>
                </a:lnTo>
                <a:lnTo>
                  <a:pt x="1989722" y="14169"/>
                </a:lnTo>
                <a:lnTo>
                  <a:pt x="1980572" y="3960"/>
                </a:lnTo>
                <a:lnTo>
                  <a:pt x="1967166" y="0"/>
                </a:lnTo>
                <a:close/>
              </a:path>
              <a:path w="1992630" h="173989">
                <a:moveTo>
                  <a:pt x="1990414" y="50266"/>
                </a:moveTo>
                <a:lnTo>
                  <a:pt x="1942033" y="50266"/>
                </a:lnTo>
                <a:lnTo>
                  <a:pt x="1942033" y="125666"/>
                </a:lnTo>
                <a:lnTo>
                  <a:pt x="1991861" y="125666"/>
                </a:lnTo>
                <a:lnTo>
                  <a:pt x="1990414" y="50266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0309" y="3035429"/>
            <a:ext cx="50800" cy="118745"/>
          </a:xfrm>
          <a:custGeom>
            <a:avLst/>
            <a:gdLst/>
            <a:ahLst/>
            <a:cxnLst/>
            <a:rect l="l" t="t" r="r" b="b"/>
            <a:pathLst>
              <a:path w="50800" h="118744">
                <a:moveTo>
                  <a:pt x="14169" y="0"/>
                </a:moveTo>
                <a:lnTo>
                  <a:pt x="3960" y="9152"/>
                </a:lnTo>
                <a:lnTo>
                  <a:pt x="0" y="22553"/>
                </a:lnTo>
                <a:lnTo>
                  <a:pt x="2579" y="104345"/>
                </a:lnTo>
                <a:lnTo>
                  <a:pt x="11732" y="114554"/>
                </a:lnTo>
                <a:lnTo>
                  <a:pt x="25133" y="118514"/>
                </a:lnTo>
                <a:lnTo>
                  <a:pt x="36097" y="115934"/>
                </a:lnTo>
                <a:lnTo>
                  <a:pt x="46306" y="106781"/>
                </a:lnTo>
                <a:lnTo>
                  <a:pt x="50266" y="93381"/>
                </a:lnTo>
                <a:lnTo>
                  <a:pt x="49350" y="16092"/>
                </a:lnTo>
                <a:lnTo>
                  <a:pt x="43415" y="6732"/>
                </a:lnTo>
                <a:lnTo>
                  <a:pt x="31767" y="858"/>
                </a:lnTo>
                <a:lnTo>
                  <a:pt x="1416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6970" y="3035429"/>
            <a:ext cx="50800" cy="118745"/>
          </a:xfrm>
          <a:custGeom>
            <a:avLst/>
            <a:gdLst/>
            <a:ahLst/>
            <a:cxnLst/>
            <a:rect l="l" t="t" r="r" b="b"/>
            <a:pathLst>
              <a:path w="50800" h="118744">
                <a:moveTo>
                  <a:pt x="14169" y="0"/>
                </a:moveTo>
                <a:lnTo>
                  <a:pt x="3960" y="9152"/>
                </a:lnTo>
                <a:lnTo>
                  <a:pt x="0" y="22553"/>
                </a:lnTo>
                <a:lnTo>
                  <a:pt x="2579" y="104345"/>
                </a:lnTo>
                <a:lnTo>
                  <a:pt x="11732" y="114554"/>
                </a:lnTo>
                <a:lnTo>
                  <a:pt x="25133" y="118514"/>
                </a:lnTo>
                <a:lnTo>
                  <a:pt x="34704" y="115934"/>
                </a:lnTo>
                <a:lnTo>
                  <a:pt x="44734" y="106781"/>
                </a:lnTo>
                <a:lnTo>
                  <a:pt x="50266" y="93381"/>
                </a:lnTo>
                <a:lnTo>
                  <a:pt x="49350" y="16092"/>
                </a:lnTo>
                <a:lnTo>
                  <a:pt x="43415" y="6732"/>
                </a:lnTo>
                <a:lnTo>
                  <a:pt x="31767" y="858"/>
                </a:lnTo>
                <a:lnTo>
                  <a:pt x="1416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1344" y="3035429"/>
            <a:ext cx="50800" cy="118745"/>
          </a:xfrm>
          <a:custGeom>
            <a:avLst/>
            <a:gdLst/>
            <a:ahLst/>
            <a:cxnLst/>
            <a:rect l="l" t="t" r="r" b="b"/>
            <a:pathLst>
              <a:path w="50800" h="118744">
                <a:moveTo>
                  <a:pt x="14169" y="0"/>
                </a:moveTo>
                <a:lnTo>
                  <a:pt x="3960" y="9152"/>
                </a:lnTo>
                <a:lnTo>
                  <a:pt x="0" y="22553"/>
                </a:lnTo>
                <a:lnTo>
                  <a:pt x="2579" y="104345"/>
                </a:lnTo>
                <a:lnTo>
                  <a:pt x="11732" y="114554"/>
                </a:lnTo>
                <a:lnTo>
                  <a:pt x="25133" y="118514"/>
                </a:lnTo>
                <a:lnTo>
                  <a:pt x="36097" y="115934"/>
                </a:lnTo>
                <a:lnTo>
                  <a:pt x="46306" y="106781"/>
                </a:lnTo>
                <a:lnTo>
                  <a:pt x="50266" y="93381"/>
                </a:lnTo>
                <a:lnTo>
                  <a:pt x="49350" y="16092"/>
                </a:lnTo>
                <a:lnTo>
                  <a:pt x="43415" y="6732"/>
                </a:lnTo>
                <a:lnTo>
                  <a:pt x="31767" y="858"/>
                </a:lnTo>
                <a:lnTo>
                  <a:pt x="1416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8004" y="3035429"/>
            <a:ext cx="50800" cy="118745"/>
          </a:xfrm>
          <a:custGeom>
            <a:avLst/>
            <a:gdLst/>
            <a:ahLst/>
            <a:cxnLst/>
            <a:rect l="l" t="t" r="r" b="b"/>
            <a:pathLst>
              <a:path w="50800" h="118744">
                <a:moveTo>
                  <a:pt x="14169" y="0"/>
                </a:moveTo>
                <a:lnTo>
                  <a:pt x="3960" y="9152"/>
                </a:lnTo>
                <a:lnTo>
                  <a:pt x="0" y="22553"/>
                </a:lnTo>
                <a:lnTo>
                  <a:pt x="2579" y="104345"/>
                </a:lnTo>
                <a:lnTo>
                  <a:pt x="11732" y="114554"/>
                </a:lnTo>
                <a:lnTo>
                  <a:pt x="25133" y="118514"/>
                </a:lnTo>
                <a:lnTo>
                  <a:pt x="35698" y="115934"/>
                </a:lnTo>
                <a:lnTo>
                  <a:pt x="45294" y="106781"/>
                </a:lnTo>
                <a:lnTo>
                  <a:pt x="50266" y="93381"/>
                </a:lnTo>
                <a:lnTo>
                  <a:pt x="49350" y="16092"/>
                </a:lnTo>
                <a:lnTo>
                  <a:pt x="43415" y="6732"/>
                </a:lnTo>
                <a:lnTo>
                  <a:pt x="31767" y="858"/>
                </a:lnTo>
                <a:lnTo>
                  <a:pt x="1416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12378" y="3035429"/>
            <a:ext cx="50800" cy="118745"/>
          </a:xfrm>
          <a:custGeom>
            <a:avLst/>
            <a:gdLst/>
            <a:ahLst/>
            <a:cxnLst/>
            <a:rect l="l" t="t" r="r" b="b"/>
            <a:pathLst>
              <a:path w="50800" h="118744">
                <a:moveTo>
                  <a:pt x="14169" y="0"/>
                </a:moveTo>
                <a:lnTo>
                  <a:pt x="3960" y="9152"/>
                </a:lnTo>
                <a:lnTo>
                  <a:pt x="0" y="22553"/>
                </a:lnTo>
                <a:lnTo>
                  <a:pt x="2579" y="104345"/>
                </a:lnTo>
                <a:lnTo>
                  <a:pt x="11732" y="114554"/>
                </a:lnTo>
                <a:lnTo>
                  <a:pt x="25133" y="118514"/>
                </a:lnTo>
                <a:lnTo>
                  <a:pt x="36097" y="115934"/>
                </a:lnTo>
                <a:lnTo>
                  <a:pt x="46306" y="106781"/>
                </a:lnTo>
                <a:lnTo>
                  <a:pt x="50266" y="93381"/>
                </a:lnTo>
                <a:lnTo>
                  <a:pt x="49350" y="16092"/>
                </a:lnTo>
                <a:lnTo>
                  <a:pt x="43415" y="6732"/>
                </a:lnTo>
                <a:lnTo>
                  <a:pt x="31767" y="858"/>
                </a:lnTo>
                <a:lnTo>
                  <a:pt x="1416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09026" y="3035429"/>
            <a:ext cx="50800" cy="118745"/>
          </a:xfrm>
          <a:custGeom>
            <a:avLst/>
            <a:gdLst/>
            <a:ahLst/>
            <a:cxnLst/>
            <a:rect l="l" t="t" r="r" b="b"/>
            <a:pathLst>
              <a:path w="50800" h="118744">
                <a:moveTo>
                  <a:pt x="14169" y="0"/>
                </a:moveTo>
                <a:lnTo>
                  <a:pt x="3960" y="9152"/>
                </a:lnTo>
                <a:lnTo>
                  <a:pt x="0" y="22553"/>
                </a:lnTo>
                <a:lnTo>
                  <a:pt x="2579" y="104345"/>
                </a:lnTo>
                <a:lnTo>
                  <a:pt x="11732" y="114554"/>
                </a:lnTo>
                <a:lnTo>
                  <a:pt x="25133" y="118514"/>
                </a:lnTo>
                <a:lnTo>
                  <a:pt x="36097" y="115934"/>
                </a:lnTo>
                <a:lnTo>
                  <a:pt x="46306" y="106781"/>
                </a:lnTo>
                <a:lnTo>
                  <a:pt x="50266" y="93381"/>
                </a:lnTo>
                <a:lnTo>
                  <a:pt x="49350" y="16092"/>
                </a:lnTo>
                <a:lnTo>
                  <a:pt x="43415" y="6732"/>
                </a:lnTo>
                <a:lnTo>
                  <a:pt x="31767" y="858"/>
                </a:lnTo>
                <a:lnTo>
                  <a:pt x="1416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3400" y="3035429"/>
            <a:ext cx="50800" cy="118745"/>
          </a:xfrm>
          <a:custGeom>
            <a:avLst/>
            <a:gdLst/>
            <a:ahLst/>
            <a:cxnLst/>
            <a:rect l="l" t="t" r="r" b="b"/>
            <a:pathLst>
              <a:path w="50800" h="118744">
                <a:moveTo>
                  <a:pt x="14169" y="0"/>
                </a:moveTo>
                <a:lnTo>
                  <a:pt x="3960" y="9152"/>
                </a:lnTo>
                <a:lnTo>
                  <a:pt x="0" y="22553"/>
                </a:lnTo>
                <a:lnTo>
                  <a:pt x="2579" y="104345"/>
                </a:lnTo>
                <a:lnTo>
                  <a:pt x="11732" y="114554"/>
                </a:lnTo>
                <a:lnTo>
                  <a:pt x="25133" y="118514"/>
                </a:lnTo>
                <a:lnTo>
                  <a:pt x="36097" y="115934"/>
                </a:lnTo>
                <a:lnTo>
                  <a:pt x="46306" y="106781"/>
                </a:lnTo>
                <a:lnTo>
                  <a:pt x="50266" y="93381"/>
                </a:lnTo>
                <a:lnTo>
                  <a:pt x="49350" y="16092"/>
                </a:lnTo>
                <a:lnTo>
                  <a:pt x="43415" y="6732"/>
                </a:lnTo>
                <a:lnTo>
                  <a:pt x="31767" y="858"/>
                </a:lnTo>
                <a:lnTo>
                  <a:pt x="1416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0062" y="3035429"/>
            <a:ext cx="50800" cy="118745"/>
          </a:xfrm>
          <a:custGeom>
            <a:avLst/>
            <a:gdLst/>
            <a:ahLst/>
            <a:cxnLst/>
            <a:rect l="l" t="t" r="r" b="b"/>
            <a:pathLst>
              <a:path w="50800" h="118744">
                <a:moveTo>
                  <a:pt x="14169" y="0"/>
                </a:moveTo>
                <a:lnTo>
                  <a:pt x="3960" y="9152"/>
                </a:lnTo>
                <a:lnTo>
                  <a:pt x="0" y="22553"/>
                </a:lnTo>
                <a:lnTo>
                  <a:pt x="2579" y="104345"/>
                </a:lnTo>
                <a:lnTo>
                  <a:pt x="11732" y="114554"/>
                </a:lnTo>
                <a:lnTo>
                  <a:pt x="25133" y="118514"/>
                </a:lnTo>
                <a:lnTo>
                  <a:pt x="36097" y="115934"/>
                </a:lnTo>
                <a:lnTo>
                  <a:pt x="46306" y="106781"/>
                </a:lnTo>
                <a:lnTo>
                  <a:pt x="50266" y="93381"/>
                </a:lnTo>
                <a:lnTo>
                  <a:pt x="49350" y="16092"/>
                </a:lnTo>
                <a:lnTo>
                  <a:pt x="43415" y="6732"/>
                </a:lnTo>
                <a:lnTo>
                  <a:pt x="31767" y="858"/>
                </a:lnTo>
                <a:lnTo>
                  <a:pt x="1416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6718" y="3035429"/>
            <a:ext cx="50800" cy="118745"/>
          </a:xfrm>
          <a:custGeom>
            <a:avLst/>
            <a:gdLst/>
            <a:ahLst/>
            <a:cxnLst/>
            <a:rect l="l" t="t" r="r" b="b"/>
            <a:pathLst>
              <a:path w="50800" h="118744">
                <a:moveTo>
                  <a:pt x="14169" y="0"/>
                </a:moveTo>
                <a:lnTo>
                  <a:pt x="3960" y="9152"/>
                </a:lnTo>
                <a:lnTo>
                  <a:pt x="0" y="22553"/>
                </a:lnTo>
                <a:lnTo>
                  <a:pt x="2579" y="104345"/>
                </a:lnTo>
                <a:lnTo>
                  <a:pt x="11732" y="114554"/>
                </a:lnTo>
                <a:lnTo>
                  <a:pt x="25133" y="118514"/>
                </a:lnTo>
                <a:lnTo>
                  <a:pt x="34704" y="115934"/>
                </a:lnTo>
                <a:lnTo>
                  <a:pt x="44734" y="106781"/>
                </a:lnTo>
                <a:lnTo>
                  <a:pt x="50266" y="93381"/>
                </a:lnTo>
                <a:lnTo>
                  <a:pt x="49350" y="16092"/>
                </a:lnTo>
                <a:lnTo>
                  <a:pt x="43415" y="6732"/>
                </a:lnTo>
                <a:lnTo>
                  <a:pt x="31767" y="858"/>
                </a:lnTo>
                <a:lnTo>
                  <a:pt x="1416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9076" y="318249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11" y="0"/>
                </a:lnTo>
              </a:path>
            </a:pathLst>
          </a:custGeom>
          <a:ln w="58381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8276" y="1753387"/>
            <a:ext cx="231140" cy="795655"/>
          </a:xfrm>
          <a:custGeom>
            <a:avLst/>
            <a:gdLst/>
            <a:ahLst/>
            <a:cxnLst/>
            <a:rect l="l" t="t" r="r" b="b"/>
            <a:pathLst>
              <a:path w="231140" h="795655">
                <a:moveTo>
                  <a:pt x="205625" y="0"/>
                </a:moveTo>
                <a:lnTo>
                  <a:pt x="14169" y="2579"/>
                </a:lnTo>
                <a:lnTo>
                  <a:pt x="3960" y="11732"/>
                </a:lnTo>
                <a:lnTo>
                  <a:pt x="0" y="25133"/>
                </a:lnTo>
                <a:lnTo>
                  <a:pt x="2579" y="780926"/>
                </a:lnTo>
                <a:lnTo>
                  <a:pt x="11732" y="791136"/>
                </a:lnTo>
                <a:lnTo>
                  <a:pt x="25133" y="795096"/>
                </a:lnTo>
                <a:lnTo>
                  <a:pt x="205625" y="795096"/>
                </a:lnTo>
                <a:lnTo>
                  <a:pt x="216595" y="792516"/>
                </a:lnTo>
                <a:lnTo>
                  <a:pt x="226802" y="783363"/>
                </a:lnTo>
                <a:lnTo>
                  <a:pt x="230758" y="769962"/>
                </a:lnTo>
                <a:lnTo>
                  <a:pt x="230673" y="744829"/>
                </a:lnTo>
                <a:lnTo>
                  <a:pt x="47980" y="744829"/>
                </a:lnTo>
                <a:lnTo>
                  <a:pt x="47980" y="50266"/>
                </a:lnTo>
                <a:lnTo>
                  <a:pt x="228304" y="50266"/>
                </a:lnTo>
                <a:lnTo>
                  <a:pt x="228181" y="14169"/>
                </a:lnTo>
                <a:lnTo>
                  <a:pt x="219031" y="3960"/>
                </a:lnTo>
                <a:lnTo>
                  <a:pt x="205625" y="0"/>
                </a:lnTo>
                <a:close/>
              </a:path>
              <a:path w="231140" h="795655">
                <a:moveTo>
                  <a:pt x="228304" y="50266"/>
                </a:moveTo>
                <a:lnTo>
                  <a:pt x="180492" y="50266"/>
                </a:lnTo>
                <a:lnTo>
                  <a:pt x="180492" y="744829"/>
                </a:lnTo>
                <a:lnTo>
                  <a:pt x="230673" y="744829"/>
                </a:lnTo>
                <a:lnTo>
                  <a:pt x="228304" y="50266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8277" y="1573372"/>
            <a:ext cx="228600" cy="230504"/>
          </a:xfrm>
          <a:custGeom>
            <a:avLst/>
            <a:gdLst/>
            <a:ahLst/>
            <a:cxnLst/>
            <a:rect l="l" t="t" r="r" b="b"/>
            <a:pathLst>
              <a:path w="228600" h="230505">
                <a:moveTo>
                  <a:pt x="103846" y="0"/>
                </a:moveTo>
                <a:lnTo>
                  <a:pt x="63539" y="11509"/>
                </a:lnTo>
                <a:lnTo>
                  <a:pt x="30517" y="36223"/>
                </a:lnTo>
                <a:lnTo>
                  <a:pt x="8198" y="71266"/>
                </a:lnTo>
                <a:lnTo>
                  <a:pt x="0" y="113758"/>
                </a:lnTo>
                <a:lnTo>
                  <a:pt x="2579" y="216112"/>
                </a:lnTo>
                <a:lnTo>
                  <a:pt x="11732" y="226321"/>
                </a:lnTo>
                <a:lnTo>
                  <a:pt x="25133" y="230281"/>
                </a:lnTo>
                <a:lnTo>
                  <a:pt x="205625" y="230281"/>
                </a:lnTo>
                <a:lnTo>
                  <a:pt x="217617" y="227125"/>
                </a:lnTo>
                <a:lnTo>
                  <a:pt x="226475" y="218025"/>
                </a:lnTo>
                <a:lnTo>
                  <a:pt x="228472" y="205148"/>
                </a:lnTo>
                <a:lnTo>
                  <a:pt x="228449" y="182300"/>
                </a:lnTo>
                <a:lnTo>
                  <a:pt x="47980" y="182300"/>
                </a:lnTo>
                <a:lnTo>
                  <a:pt x="48715" y="106183"/>
                </a:lnTo>
                <a:lnTo>
                  <a:pt x="66668" y="70622"/>
                </a:lnTo>
                <a:lnTo>
                  <a:pt x="104068" y="51391"/>
                </a:lnTo>
                <a:lnTo>
                  <a:pt x="119798" y="50019"/>
                </a:lnTo>
                <a:lnTo>
                  <a:pt x="207479" y="50019"/>
                </a:lnTo>
                <a:lnTo>
                  <a:pt x="205340" y="46899"/>
                </a:lnTo>
                <a:lnTo>
                  <a:pt x="174939" y="19508"/>
                </a:lnTo>
                <a:lnTo>
                  <a:pt x="134845" y="3214"/>
                </a:lnTo>
                <a:lnTo>
                  <a:pt x="119717" y="768"/>
                </a:lnTo>
                <a:lnTo>
                  <a:pt x="103846" y="0"/>
                </a:lnTo>
                <a:close/>
              </a:path>
              <a:path w="228600" h="230505">
                <a:moveTo>
                  <a:pt x="207479" y="50019"/>
                </a:moveTo>
                <a:lnTo>
                  <a:pt x="119798" y="50019"/>
                </a:lnTo>
                <a:lnTo>
                  <a:pt x="133855" y="52747"/>
                </a:lnTo>
                <a:lnTo>
                  <a:pt x="146684" y="58278"/>
                </a:lnTo>
                <a:lnTo>
                  <a:pt x="174401" y="88279"/>
                </a:lnTo>
                <a:lnTo>
                  <a:pt x="180492" y="116044"/>
                </a:lnTo>
                <a:lnTo>
                  <a:pt x="180492" y="182300"/>
                </a:lnTo>
                <a:lnTo>
                  <a:pt x="228449" y="182300"/>
                </a:lnTo>
                <a:lnTo>
                  <a:pt x="228372" y="109096"/>
                </a:lnTo>
                <a:lnTo>
                  <a:pt x="219120" y="69856"/>
                </a:lnTo>
                <a:lnTo>
                  <a:pt x="212938" y="57986"/>
                </a:lnTo>
                <a:lnTo>
                  <a:pt x="207479" y="5001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0691" y="1339850"/>
            <a:ext cx="1619809" cy="1434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5991" y="2498217"/>
            <a:ext cx="231140" cy="290195"/>
          </a:xfrm>
          <a:custGeom>
            <a:avLst/>
            <a:gdLst/>
            <a:ahLst/>
            <a:cxnLst/>
            <a:rect l="l" t="t" r="r" b="b"/>
            <a:pathLst>
              <a:path w="231140" h="290194">
                <a:moveTo>
                  <a:pt x="205625" y="0"/>
                </a:moveTo>
                <a:lnTo>
                  <a:pt x="14169" y="2577"/>
                </a:lnTo>
                <a:lnTo>
                  <a:pt x="3960" y="11727"/>
                </a:lnTo>
                <a:lnTo>
                  <a:pt x="0" y="25133"/>
                </a:lnTo>
                <a:lnTo>
                  <a:pt x="0" y="150787"/>
                </a:lnTo>
                <a:lnTo>
                  <a:pt x="4571" y="159931"/>
                </a:lnTo>
                <a:lnTo>
                  <a:pt x="95961" y="281025"/>
                </a:lnTo>
                <a:lnTo>
                  <a:pt x="109677" y="290156"/>
                </a:lnTo>
                <a:lnTo>
                  <a:pt x="125666" y="290156"/>
                </a:lnTo>
                <a:lnTo>
                  <a:pt x="132524" y="287883"/>
                </a:lnTo>
                <a:lnTo>
                  <a:pt x="134797" y="281025"/>
                </a:lnTo>
                <a:lnTo>
                  <a:pt x="176189" y="226186"/>
                </a:lnTo>
                <a:lnTo>
                  <a:pt x="116522" y="226186"/>
                </a:lnTo>
                <a:lnTo>
                  <a:pt x="50266" y="137083"/>
                </a:lnTo>
                <a:lnTo>
                  <a:pt x="50266" y="47980"/>
                </a:lnTo>
                <a:lnTo>
                  <a:pt x="228841" y="47980"/>
                </a:lnTo>
                <a:lnTo>
                  <a:pt x="228181" y="14163"/>
                </a:lnTo>
                <a:lnTo>
                  <a:pt x="219031" y="3956"/>
                </a:lnTo>
                <a:lnTo>
                  <a:pt x="205625" y="0"/>
                </a:lnTo>
                <a:close/>
              </a:path>
              <a:path w="231140" h="290194">
                <a:moveTo>
                  <a:pt x="228841" y="47980"/>
                </a:moveTo>
                <a:lnTo>
                  <a:pt x="182778" y="47980"/>
                </a:lnTo>
                <a:lnTo>
                  <a:pt x="182778" y="137083"/>
                </a:lnTo>
                <a:lnTo>
                  <a:pt x="116522" y="226186"/>
                </a:lnTo>
                <a:lnTo>
                  <a:pt x="176189" y="226186"/>
                </a:lnTo>
                <a:lnTo>
                  <a:pt x="226199" y="159931"/>
                </a:lnTo>
                <a:lnTo>
                  <a:pt x="228472" y="157645"/>
                </a:lnTo>
                <a:lnTo>
                  <a:pt x="230758" y="150787"/>
                </a:lnTo>
                <a:lnTo>
                  <a:pt x="230758" y="146227"/>
                </a:lnTo>
                <a:lnTo>
                  <a:pt x="228841" y="4798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383" y="2742984"/>
            <a:ext cx="50800" cy="107314"/>
          </a:xfrm>
          <a:custGeom>
            <a:avLst/>
            <a:gdLst/>
            <a:ahLst/>
            <a:cxnLst/>
            <a:rect l="l" t="t" r="r" b="b"/>
            <a:pathLst>
              <a:path w="50800" h="107314">
                <a:moveTo>
                  <a:pt x="14169" y="0"/>
                </a:moveTo>
                <a:lnTo>
                  <a:pt x="3960" y="9149"/>
                </a:lnTo>
                <a:lnTo>
                  <a:pt x="0" y="22555"/>
                </a:lnTo>
                <a:lnTo>
                  <a:pt x="2579" y="92917"/>
                </a:lnTo>
                <a:lnTo>
                  <a:pt x="11732" y="103126"/>
                </a:lnTo>
                <a:lnTo>
                  <a:pt x="25133" y="107086"/>
                </a:lnTo>
                <a:lnTo>
                  <a:pt x="36097" y="104506"/>
                </a:lnTo>
                <a:lnTo>
                  <a:pt x="46306" y="95353"/>
                </a:lnTo>
                <a:lnTo>
                  <a:pt x="50266" y="81953"/>
                </a:lnTo>
                <a:lnTo>
                  <a:pt x="49350" y="16090"/>
                </a:lnTo>
                <a:lnTo>
                  <a:pt x="43416" y="6729"/>
                </a:lnTo>
                <a:lnTo>
                  <a:pt x="31767" y="857"/>
                </a:lnTo>
                <a:lnTo>
                  <a:pt x="1416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8572" y="1947596"/>
            <a:ext cx="139065" cy="48260"/>
          </a:xfrm>
          <a:custGeom>
            <a:avLst/>
            <a:gdLst/>
            <a:ahLst/>
            <a:cxnLst/>
            <a:rect l="l" t="t" r="r" b="b"/>
            <a:pathLst>
              <a:path w="139065" h="48260">
                <a:moveTo>
                  <a:pt x="116230" y="0"/>
                </a:moveTo>
                <a:lnTo>
                  <a:pt x="18442" y="701"/>
                </a:lnTo>
                <a:lnTo>
                  <a:pt x="8191" y="5800"/>
                </a:lnTo>
                <a:lnTo>
                  <a:pt x="1322" y="16553"/>
                </a:lnTo>
                <a:lnTo>
                  <a:pt x="0" y="33811"/>
                </a:lnTo>
                <a:lnTo>
                  <a:pt x="9149" y="44020"/>
                </a:lnTo>
                <a:lnTo>
                  <a:pt x="22555" y="47980"/>
                </a:lnTo>
                <a:lnTo>
                  <a:pt x="113944" y="47980"/>
                </a:lnTo>
                <a:lnTo>
                  <a:pt x="120341" y="47278"/>
                </a:lnTo>
                <a:lnTo>
                  <a:pt x="130590" y="42179"/>
                </a:lnTo>
                <a:lnTo>
                  <a:pt x="137461" y="31426"/>
                </a:lnTo>
                <a:lnTo>
                  <a:pt x="138784" y="14169"/>
                </a:lnTo>
                <a:lnTo>
                  <a:pt x="129631" y="3960"/>
                </a:lnTo>
                <a:lnTo>
                  <a:pt x="11623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8572" y="2066404"/>
            <a:ext cx="136525" cy="50800"/>
          </a:xfrm>
          <a:custGeom>
            <a:avLst/>
            <a:gdLst/>
            <a:ahLst/>
            <a:cxnLst/>
            <a:rect l="l" t="t" r="r" b="b"/>
            <a:pathLst>
              <a:path w="136525" h="50800">
                <a:moveTo>
                  <a:pt x="113944" y="0"/>
                </a:moveTo>
                <a:lnTo>
                  <a:pt x="16090" y="916"/>
                </a:lnTo>
                <a:lnTo>
                  <a:pt x="6729" y="6850"/>
                </a:lnTo>
                <a:lnTo>
                  <a:pt x="857" y="18498"/>
                </a:lnTo>
                <a:lnTo>
                  <a:pt x="0" y="36097"/>
                </a:lnTo>
                <a:lnTo>
                  <a:pt x="9149" y="46306"/>
                </a:lnTo>
                <a:lnTo>
                  <a:pt x="22555" y="50266"/>
                </a:lnTo>
                <a:lnTo>
                  <a:pt x="113944" y="50266"/>
                </a:lnTo>
                <a:lnTo>
                  <a:pt x="120405" y="49350"/>
                </a:lnTo>
                <a:lnTo>
                  <a:pt x="129765" y="43415"/>
                </a:lnTo>
                <a:lnTo>
                  <a:pt x="135639" y="31767"/>
                </a:lnTo>
                <a:lnTo>
                  <a:pt x="136498" y="14169"/>
                </a:lnTo>
                <a:lnTo>
                  <a:pt x="127345" y="3960"/>
                </a:lnTo>
                <a:lnTo>
                  <a:pt x="11394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8572" y="2185200"/>
            <a:ext cx="136525" cy="50800"/>
          </a:xfrm>
          <a:custGeom>
            <a:avLst/>
            <a:gdLst/>
            <a:ahLst/>
            <a:cxnLst/>
            <a:rect l="l" t="t" r="r" b="b"/>
            <a:pathLst>
              <a:path w="136525" h="50800">
                <a:moveTo>
                  <a:pt x="113944" y="0"/>
                </a:moveTo>
                <a:lnTo>
                  <a:pt x="16090" y="916"/>
                </a:lnTo>
                <a:lnTo>
                  <a:pt x="6729" y="6850"/>
                </a:lnTo>
                <a:lnTo>
                  <a:pt x="857" y="18498"/>
                </a:lnTo>
                <a:lnTo>
                  <a:pt x="0" y="36097"/>
                </a:lnTo>
                <a:lnTo>
                  <a:pt x="9149" y="46306"/>
                </a:lnTo>
                <a:lnTo>
                  <a:pt x="22555" y="50266"/>
                </a:lnTo>
                <a:lnTo>
                  <a:pt x="113944" y="50266"/>
                </a:lnTo>
                <a:lnTo>
                  <a:pt x="120405" y="49350"/>
                </a:lnTo>
                <a:lnTo>
                  <a:pt x="129765" y="43415"/>
                </a:lnTo>
                <a:lnTo>
                  <a:pt x="135639" y="31767"/>
                </a:lnTo>
                <a:lnTo>
                  <a:pt x="136498" y="14169"/>
                </a:lnTo>
                <a:lnTo>
                  <a:pt x="127345" y="3960"/>
                </a:lnTo>
                <a:lnTo>
                  <a:pt x="11394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572" y="2304008"/>
            <a:ext cx="136525" cy="50800"/>
          </a:xfrm>
          <a:custGeom>
            <a:avLst/>
            <a:gdLst/>
            <a:ahLst/>
            <a:cxnLst/>
            <a:rect l="l" t="t" r="r" b="b"/>
            <a:pathLst>
              <a:path w="136525" h="50800">
                <a:moveTo>
                  <a:pt x="113944" y="0"/>
                </a:moveTo>
                <a:lnTo>
                  <a:pt x="16090" y="916"/>
                </a:lnTo>
                <a:lnTo>
                  <a:pt x="6729" y="6850"/>
                </a:lnTo>
                <a:lnTo>
                  <a:pt x="857" y="18498"/>
                </a:lnTo>
                <a:lnTo>
                  <a:pt x="0" y="36097"/>
                </a:lnTo>
                <a:lnTo>
                  <a:pt x="9149" y="46306"/>
                </a:lnTo>
                <a:lnTo>
                  <a:pt x="22555" y="50266"/>
                </a:lnTo>
                <a:lnTo>
                  <a:pt x="113944" y="50266"/>
                </a:lnTo>
                <a:lnTo>
                  <a:pt x="120405" y="49350"/>
                </a:lnTo>
                <a:lnTo>
                  <a:pt x="129765" y="43415"/>
                </a:lnTo>
                <a:lnTo>
                  <a:pt x="135639" y="31767"/>
                </a:lnTo>
                <a:lnTo>
                  <a:pt x="136498" y="14169"/>
                </a:lnTo>
                <a:lnTo>
                  <a:pt x="127345" y="3960"/>
                </a:lnTo>
                <a:lnTo>
                  <a:pt x="11394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4919" y="3480257"/>
            <a:ext cx="1572759" cy="1377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3403" y="4885532"/>
            <a:ext cx="1555788" cy="2035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3305" y="1529180"/>
            <a:ext cx="6381750" cy="134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Ин</a:t>
            </a:r>
            <a:r>
              <a:rPr sz="2800" b="1" spc="-20" dirty="0">
                <a:solidFill>
                  <a:srgbClr val="12181F"/>
                </a:solidFill>
                <a:latin typeface="Proxima Nova Rg"/>
                <a:cs typeface="Proxima Nova Rg"/>
              </a:rPr>
              <a:t>ж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енерные изыскания</a:t>
            </a:r>
            <a:endParaRPr sz="2800" dirty="0">
              <a:latin typeface="Proxima Nova Rg"/>
              <a:cs typeface="Proxima Nova Rg"/>
            </a:endParaRPr>
          </a:p>
          <a:p>
            <a:pPr marL="20955" marR="5080">
              <a:lnSpc>
                <a:spcPct val="142800"/>
              </a:lnSpc>
              <a:spcBef>
                <a:spcPts val="495"/>
              </a:spcBef>
            </a:pP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Ин</a:t>
            </a:r>
            <a:r>
              <a:rPr sz="14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ж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енерные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изыскания – </a:t>
            </a:r>
            <a:r>
              <a:rPr sz="14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400" b="0" spc="-20" dirty="0">
                <a:solidFill>
                  <a:srgbClr val="231F20"/>
                </a:solidFill>
                <a:latin typeface="Proxima Nova Light"/>
                <a:cs typeface="Proxima Nova Light"/>
              </a:rPr>
              <a:t>омплек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с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рабо</a:t>
            </a:r>
            <a:r>
              <a:rPr sz="1400" b="0" spc="-95" dirty="0">
                <a:solidFill>
                  <a:srgbClr val="231F20"/>
                </a:solidFill>
                <a:latin typeface="Proxima Nova Light"/>
                <a:cs typeface="Proxima Nova Light"/>
              </a:rPr>
              <a:t>т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, направленный на выбор наиболее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благоприятных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и целесообразных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проектных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решений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при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строительстве объектов </a:t>
            </a:r>
            <a:r>
              <a:rPr sz="14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процессе освоения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местор</a:t>
            </a:r>
            <a:r>
              <a:rPr sz="1400" b="0" spc="-65" dirty="0">
                <a:solidFill>
                  <a:srgbClr val="231F20"/>
                </a:solidFill>
                <a:latin typeface="Proxima Nova Light"/>
                <a:cs typeface="Proxima Nova Light"/>
              </a:rPr>
              <a:t>о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ждений.</a:t>
            </a:r>
            <a:endParaRPr sz="1400" dirty="0">
              <a:latin typeface="Proxima Nova Light"/>
              <a:cs typeface="Proxima Nova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41"/>
                </a:lnTo>
                <a:lnTo>
                  <a:pt x="128701" y="264541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35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5" y="177800"/>
                </a:lnTo>
                <a:lnTo>
                  <a:pt x="116978" y="176987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0356" y="601802"/>
            <a:ext cx="1009048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37219" y="610277"/>
            <a:ext cx="12890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75" dirty="0">
                <a:solidFill>
                  <a:srgbClr val="12181F"/>
                </a:solidFill>
                <a:latin typeface="Proxima Nova Light"/>
                <a:cs typeface="Proxima Nova Light"/>
              </a:rPr>
              <a:t>У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слуги/ </a:t>
            </a:r>
            <a:r>
              <a:rPr sz="1200" b="0" spc="-150" dirty="0">
                <a:solidFill>
                  <a:srgbClr val="12181F"/>
                </a:solidFill>
                <a:latin typeface="Proxima Nova Light"/>
                <a:cs typeface="Proxima Nova Light"/>
              </a:rPr>
              <a:t>Г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еология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1351" y="3074001"/>
            <a:ext cx="6323703" cy="2800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Proxima Nova Light" panose="02000506030000020004" pitchFamily="50" charset="0"/>
                <a:cs typeface="Calibri"/>
              </a:rPr>
              <a:t>Сбор и обработка материалов изысканий прошлых </a:t>
            </a: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лет</a:t>
            </a:r>
          </a:p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Маршрутные </a:t>
            </a:r>
            <a:r>
              <a:rPr lang="ru-RU" sz="1400" dirty="0">
                <a:latin typeface="Proxima Nova Light" panose="02000506030000020004" pitchFamily="50" charset="0"/>
                <a:cs typeface="Calibri"/>
              </a:rPr>
              <a:t>наблюдения (рекогносцировочное обследование</a:t>
            </a: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)</a:t>
            </a:r>
          </a:p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Проходка </a:t>
            </a:r>
            <a:r>
              <a:rPr lang="ru-RU" sz="1400" dirty="0">
                <a:latin typeface="Proxima Nova Light" panose="02000506030000020004" pitchFamily="50" charset="0"/>
                <a:cs typeface="Calibri"/>
              </a:rPr>
              <a:t>горных </a:t>
            </a: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выработок</a:t>
            </a:r>
          </a:p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Геофизические </a:t>
            </a:r>
            <a:r>
              <a:rPr lang="ru-RU" sz="1400" dirty="0">
                <a:latin typeface="Proxima Nova Light" panose="02000506030000020004" pitchFamily="50" charset="0"/>
                <a:cs typeface="Calibri"/>
              </a:rPr>
              <a:t>и гидрогеологические </a:t>
            </a: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исследования</a:t>
            </a:r>
          </a:p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Полевые </a:t>
            </a:r>
            <a:r>
              <a:rPr lang="ru-RU" sz="1400" dirty="0">
                <a:latin typeface="Proxima Nova Light" panose="02000506030000020004" pitchFamily="50" charset="0"/>
                <a:cs typeface="Calibri"/>
              </a:rPr>
              <a:t>исследования </a:t>
            </a: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грунтов</a:t>
            </a:r>
          </a:p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Стационарные </a:t>
            </a:r>
            <a:r>
              <a:rPr lang="ru-RU" sz="1400" dirty="0">
                <a:latin typeface="Proxima Nova Light" panose="02000506030000020004" pitchFamily="50" charset="0"/>
                <a:cs typeface="Calibri"/>
              </a:rPr>
              <a:t>наблюдения за протеканием инженерно-геологических </a:t>
            </a: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процессов</a:t>
            </a:r>
          </a:p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Лабораторные </a:t>
            </a:r>
            <a:r>
              <a:rPr lang="ru-RU" sz="1400" dirty="0">
                <a:latin typeface="Proxima Nova Light" panose="02000506030000020004" pitchFamily="50" charset="0"/>
                <a:cs typeface="Calibri"/>
              </a:rPr>
              <a:t>исследования грунтов и подземных </a:t>
            </a: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вод</a:t>
            </a:r>
          </a:p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Обследование </a:t>
            </a:r>
            <a:r>
              <a:rPr lang="ru-RU" sz="1400" dirty="0">
                <a:latin typeface="Proxima Nova Light" panose="02000506030000020004" pitchFamily="50" charset="0"/>
                <a:cs typeface="Calibri"/>
              </a:rPr>
              <a:t>грунтов оснований существующих зданий и сооружений </a:t>
            </a:r>
            <a:endParaRPr lang="ru-RU" sz="1400" dirty="0" smtClean="0">
              <a:latin typeface="Proxima Nova Light" panose="02000506030000020004" pitchFamily="50" charset="0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Составление </a:t>
            </a:r>
            <a:r>
              <a:rPr lang="ru-RU" sz="1400" dirty="0">
                <a:latin typeface="Proxima Nova Light" panose="02000506030000020004" pitchFamily="50" charset="0"/>
                <a:cs typeface="Calibri"/>
              </a:rPr>
              <a:t>прогноза изменений инженерно-геологических </a:t>
            </a: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условий</a:t>
            </a:r>
          </a:p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Оценка </a:t>
            </a:r>
            <a:r>
              <a:rPr lang="ru-RU" sz="1400" dirty="0">
                <a:latin typeface="Proxima Nova Light" panose="02000506030000020004" pitchFamily="50" charset="0"/>
                <a:cs typeface="Calibri"/>
              </a:rPr>
              <a:t>опасности и риска от геологических и инженерно-геологических </a:t>
            </a: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процессов</a:t>
            </a:r>
          </a:p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Составление </a:t>
            </a:r>
            <a:r>
              <a:rPr lang="ru-RU" sz="1400" dirty="0">
                <a:latin typeface="Proxima Nova Light" panose="02000506030000020004" pitchFamily="50" charset="0"/>
                <a:cs typeface="Calibri"/>
              </a:rPr>
              <a:t>технического отчета</a:t>
            </a:r>
            <a:endParaRPr sz="1400" dirty="0">
              <a:latin typeface="Proxima Nova Light" panose="02000506030000020004" pitchFamily="50" charset="0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64957" y="3203510"/>
            <a:ext cx="445770" cy="502920"/>
          </a:xfrm>
          <a:custGeom>
            <a:avLst/>
            <a:gdLst/>
            <a:ahLst/>
            <a:cxnLst/>
            <a:rect l="l" t="t" r="r" b="b"/>
            <a:pathLst>
              <a:path w="445769" h="502920">
                <a:moveTo>
                  <a:pt x="25782" y="0"/>
                </a:moveTo>
                <a:lnTo>
                  <a:pt x="12725" y="4855"/>
                </a:lnTo>
                <a:lnTo>
                  <a:pt x="3498" y="15041"/>
                </a:lnTo>
                <a:lnTo>
                  <a:pt x="0" y="28652"/>
                </a:lnTo>
                <a:lnTo>
                  <a:pt x="164" y="477135"/>
                </a:lnTo>
                <a:lnTo>
                  <a:pt x="5018" y="490191"/>
                </a:lnTo>
                <a:lnTo>
                  <a:pt x="15202" y="499421"/>
                </a:lnTo>
                <a:lnTo>
                  <a:pt x="28816" y="502921"/>
                </a:lnTo>
                <a:lnTo>
                  <a:pt x="416610" y="502921"/>
                </a:lnTo>
                <a:lnTo>
                  <a:pt x="419631" y="502755"/>
                </a:lnTo>
                <a:lnTo>
                  <a:pt x="432017" y="497895"/>
                </a:lnTo>
                <a:lnTo>
                  <a:pt x="440777" y="487706"/>
                </a:lnTo>
                <a:lnTo>
                  <a:pt x="445439" y="474092"/>
                </a:lnTo>
                <a:lnTo>
                  <a:pt x="445410" y="447892"/>
                </a:lnTo>
                <a:lnTo>
                  <a:pt x="57645" y="447892"/>
                </a:lnTo>
                <a:lnTo>
                  <a:pt x="57133" y="23334"/>
                </a:lnTo>
                <a:lnTo>
                  <a:pt x="51541" y="11368"/>
                </a:lnTo>
                <a:lnTo>
                  <a:pt x="40709" y="3043"/>
                </a:lnTo>
                <a:lnTo>
                  <a:pt x="25782" y="0"/>
                </a:lnTo>
                <a:close/>
              </a:path>
              <a:path w="445769" h="502920">
                <a:moveTo>
                  <a:pt x="413577" y="0"/>
                </a:moveTo>
                <a:lnTo>
                  <a:pt x="400520" y="4855"/>
                </a:lnTo>
                <a:lnTo>
                  <a:pt x="391292" y="15041"/>
                </a:lnTo>
                <a:lnTo>
                  <a:pt x="387794" y="28652"/>
                </a:lnTo>
                <a:lnTo>
                  <a:pt x="387794" y="447892"/>
                </a:lnTo>
                <a:lnTo>
                  <a:pt x="445410" y="447892"/>
                </a:lnTo>
                <a:lnTo>
                  <a:pt x="444927" y="23334"/>
                </a:lnTo>
                <a:lnTo>
                  <a:pt x="439336" y="11368"/>
                </a:lnTo>
                <a:lnTo>
                  <a:pt x="428504" y="3043"/>
                </a:lnTo>
                <a:lnTo>
                  <a:pt x="41357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0368" y="1421574"/>
            <a:ext cx="1523365" cy="1082040"/>
          </a:xfrm>
          <a:custGeom>
            <a:avLst/>
            <a:gdLst/>
            <a:ahLst/>
            <a:cxnLst/>
            <a:rect l="l" t="t" r="r" b="b"/>
            <a:pathLst>
              <a:path w="1523364" h="1082039">
                <a:moveTo>
                  <a:pt x="1121460" y="0"/>
                </a:moveTo>
                <a:lnTo>
                  <a:pt x="534530" y="0"/>
                </a:lnTo>
                <a:lnTo>
                  <a:pt x="531914" y="2628"/>
                </a:lnTo>
                <a:lnTo>
                  <a:pt x="11781" y="231041"/>
                </a:lnTo>
                <a:lnTo>
                  <a:pt x="3509" y="241476"/>
                </a:lnTo>
                <a:lnTo>
                  <a:pt x="0" y="254165"/>
                </a:lnTo>
                <a:lnTo>
                  <a:pt x="164" y="354160"/>
                </a:lnTo>
                <a:lnTo>
                  <a:pt x="5022" y="367212"/>
                </a:lnTo>
                <a:lnTo>
                  <a:pt x="15212" y="376436"/>
                </a:lnTo>
                <a:lnTo>
                  <a:pt x="28828" y="379933"/>
                </a:lnTo>
                <a:lnTo>
                  <a:pt x="644588" y="379933"/>
                </a:lnTo>
                <a:lnTo>
                  <a:pt x="645099" y="1058658"/>
                </a:lnTo>
                <a:lnTo>
                  <a:pt x="650687" y="1070627"/>
                </a:lnTo>
                <a:lnTo>
                  <a:pt x="661517" y="1078949"/>
                </a:lnTo>
                <a:lnTo>
                  <a:pt x="676448" y="1081989"/>
                </a:lnTo>
                <a:lnTo>
                  <a:pt x="689504" y="1077135"/>
                </a:lnTo>
                <a:lnTo>
                  <a:pt x="698734" y="1066951"/>
                </a:lnTo>
                <a:lnTo>
                  <a:pt x="702127" y="1053752"/>
                </a:lnTo>
                <a:lnTo>
                  <a:pt x="702233" y="1050709"/>
                </a:lnTo>
                <a:lnTo>
                  <a:pt x="702068" y="348064"/>
                </a:lnTo>
                <a:lnTo>
                  <a:pt x="697207" y="335012"/>
                </a:lnTo>
                <a:lnTo>
                  <a:pt x="687018" y="325786"/>
                </a:lnTo>
                <a:lnTo>
                  <a:pt x="673404" y="322287"/>
                </a:lnTo>
                <a:lnTo>
                  <a:pt x="57645" y="322287"/>
                </a:lnTo>
                <a:lnTo>
                  <a:pt x="57645" y="272503"/>
                </a:lnTo>
                <a:lnTo>
                  <a:pt x="550252" y="57645"/>
                </a:lnTo>
                <a:lnTo>
                  <a:pt x="1150141" y="57645"/>
                </a:lnTo>
                <a:lnTo>
                  <a:pt x="1150124" y="25776"/>
                </a:lnTo>
                <a:lnTo>
                  <a:pt x="1145263" y="12724"/>
                </a:lnTo>
                <a:lnTo>
                  <a:pt x="1135074" y="3498"/>
                </a:lnTo>
                <a:lnTo>
                  <a:pt x="1121460" y="0"/>
                </a:lnTo>
                <a:close/>
              </a:path>
              <a:path w="1523364" h="1082039">
                <a:moveTo>
                  <a:pt x="1150141" y="57645"/>
                </a:moveTo>
                <a:lnTo>
                  <a:pt x="1095260" y="57645"/>
                </a:lnTo>
                <a:lnTo>
                  <a:pt x="1095425" y="354160"/>
                </a:lnTo>
                <a:lnTo>
                  <a:pt x="1100283" y="367212"/>
                </a:lnTo>
                <a:lnTo>
                  <a:pt x="1110472" y="376436"/>
                </a:lnTo>
                <a:lnTo>
                  <a:pt x="1124089" y="379933"/>
                </a:lnTo>
                <a:lnTo>
                  <a:pt x="1414932" y="379933"/>
                </a:lnTo>
                <a:lnTo>
                  <a:pt x="1451610" y="450684"/>
                </a:lnTo>
                <a:lnTo>
                  <a:pt x="1058165" y="450848"/>
                </a:lnTo>
                <a:lnTo>
                  <a:pt x="1045108" y="455700"/>
                </a:lnTo>
                <a:lnTo>
                  <a:pt x="1035881" y="465884"/>
                </a:lnTo>
                <a:lnTo>
                  <a:pt x="1032382" y="479501"/>
                </a:lnTo>
                <a:lnTo>
                  <a:pt x="1032547" y="1053752"/>
                </a:lnTo>
                <a:lnTo>
                  <a:pt x="1037401" y="1066808"/>
                </a:lnTo>
                <a:lnTo>
                  <a:pt x="1047585" y="1076038"/>
                </a:lnTo>
                <a:lnTo>
                  <a:pt x="1061199" y="1079538"/>
                </a:lnTo>
                <a:lnTo>
                  <a:pt x="1062227" y="1079519"/>
                </a:lnTo>
                <a:lnTo>
                  <a:pt x="1075486" y="1075218"/>
                </a:lnTo>
                <a:lnTo>
                  <a:pt x="1084239" y="1064888"/>
                </a:lnTo>
                <a:lnTo>
                  <a:pt x="1087399" y="1050709"/>
                </a:lnTo>
                <a:lnTo>
                  <a:pt x="1087399" y="505713"/>
                </a:lnTo>
                <a:lnTo>
                  <a:pt x="1499844" y="505484"/>
                </a:lnTo>
                <a:lnTo>
                  <a:pt x="1511447" y="500808"/>
                </a:lnTo>
                <a:lnTo>
                  <a:pt x="1520520" y="490183"/>
                </a:lnTo>
                <a:lnTo>
                  <a:pt x="1522756" y="478136"/>
                </a:lnTo>
                <a:lnTo>
                  <a:pt x="1519745" y="466407"/>
                </a:lnTo>
                <a:lnTo>
                  <a:pt x="1451162" y="333153"/>
                </a:lnTo>
                <a:lnTo>
                  <a:pt x="1440727" y="325005"/>
                </a:lnTo>
                <a:lnTo>
                  <a:pt x="1428038" y="322287"/>
                </a:lnTo>
                <a:lnTo>
                  <a:pt x="1150289" y="322287"/>
                </a:lnTo>
                <a:lnTo>
                  <a:pt x="1150141" y="57645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0381" y="2443480"/>
            <a:ext cx="765175" cy="817880"/>
          </a:xfrm>
          <a:custGeom>
            <a:avLst/>
            <a:gdLst/>
            <a:ahLst/>
            <a:cxnLst/>
            <a:rect l="l" t="t" r="r" b="b"/>
            <a:pathLst>
              <a:path w="765175" h="817879">
                <a:moveTo>
                  <a:pt x="736295" y="0"/>
                </a:moveTo>
                <a:lnTo>
                  <a:pt x="25785" y="164"/>
                </a:lnTo>
                <a:lnTo>
                  <a:pt x="12729" y="5018"/>
                </a:lnTo>
                <a:lnTo>
                  <a:pt x="3499" y="15202"/>
                </a:lnTo>
                <a:lnTo>
                  <a:pt x="0" y="28816"/>
                </a:lnTo>
                <a:lnTo>
                  <a:pt x="447" y="131046"/>
                </a:lnTo>
                <a:lnTo>
                  <a:pt x="5370" y="143092"/>
                </a:lnTo>
                <a:lnTo>
                  <a:pt x="15722" y="151968"/>
                </a:lnTo>
                <a:lnTo>
                  <a:pt x="466407" y="345859"/>
                </a:lnTo>
                <a:lnTo>
                  <a:pt x="469023" y="348488"/>
                </a:lnTo>
                <a:lnTo>
                  <a:pt x="579081" y="348488"/>
                </a:lnTo>
                <a:lnTo>
                  <a:pt x="579081" y="406133"/>
                </a:lnTo>
                <a:lnTo>
                  <a:pt x="518807" y="466394"/>
                </a:lnTo>
                <a:lnTo>
                  <a:pt x="516191" y="474256"/>
                </a:lnTo>
                <a:lnTo>
                  <a:pt x="516356" y="791725"/>
                </a:lnTo>
                <a:lnTo>
                  <a:pt x="521213" y="804782"/>
                </a:lnTo>
                <a:lnTo>
                  <a:pt x="531399" y="814012"/>
                </a:lnTo>
                <a:lnTo>
                  <a:pt x="545007" y="817511"/>
                </a:lnTo>
                <a:lnTo>
                  <a:pt x="738911" y="817511"/>
                </a:lnTo>
                <a:lnTo>
                  <a:pt x="739939" y="817492"/>
                </a:lnTo>
                <a:lnTo>
                  <a:pt x="753198" y="813192"/>
                </a:lnTo>
                <a:lnTo>
                  <a:pt x="761952" y="802862"/>
                </a:lnTo>
                <a:lnTo>
                  <a:pt x="765111" y="788682"/>
                </a:lnTo>
                <a:lnTo>
                  <a:pt x="765105" y="762482"/>
                </a:lnTo>
                <a:lnTo>
                  <a:pt x="576453" y="762482"/>
                </a:lnTo>
                <a:lnTo>
                  <a:pt x="576453" y="492594"/>
                </a:lnTo>
                <a:lnTo>
                  <a:pt x="636727" y="432333"/>
                </a:lnTo>
                <a:lnTo>
                  <a:pt x="639343" y="424472"/>
                </a:lnTo>
                <a:lnTo>
                  <a:pt x="639178" y="316618"/>
                </a:lnTo>
                <a:lnTo>
                  <a:pt x="634320" y="303569"/>
                </a:lnTo>
                <a:lnTo>
                  <a:pt x="624131" y="294341"/>
                </a:lnTo>
                <a:lnTo>
                  <a:pt x="610514" y="290842"/>
                </a:lnTo>
                <a:lnTo>
                  <a:pt x="487362" y="290842"/>
                </a:lnTo>
                <a:lnTo>
                  <a:pt x="57645" y="107429"/>
                </a:lnTo>
                <a:lnTo>
                  <a:pt x="57645" y="57645"/>
                </a:lnTo>
                <a:lnTo>
                  <a:pt x="764954" y="57645"/>
                </a:lnTo>
                <a:lnTo>
                  <a:pt x="764947" y="25782"/>
                </a:lnTo>
                <a:lnTo>
                  <a:pt x="760092" y="12725"/>
                </a:lnTo>
                <a:lnTo>
                  <a:pt x="749906" y="3498"/>
                </a:lnTo>
                <a:lnTo>
                  <a:pt x="736295" y="0"/>
                </a:lnTo>
                <a:close/>
              </a:path>
              <a:path w="765175" h="817879">
                <a:moveTo>
                  <a:pt x="764954" y="57645"/>
                </a:moveTo>
                <a:lnTo>
                  <a:pt x="710082" y="57645"/>
                </a:lnTo>
                <a:lnTo>
                  <a:pt x="710082" y="762482"/>
                </a:lnTo>
                <a:lnTo>
                  <a:pt x="765105" y="762482"/>
                </a:lnTo>
                <a:lnTo>
                  <a:pt x="764954" y="57645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7245" y="2443480"/>
            <a:ext cx="556895" cy="817880"/>
          </a:xfrm>
          <a:custGeom>
            <a:avLst/>
            <a:gdLst/>
            <a:ahLst/>
            <a:cxnLst/>
            <a:rect l="l" t="t" r="r" b="b"/>
            <a:pathLst>
              <a:path w="556894" h="817879">
                <a:moveTo>
                  <a:pt x="529285" y="0"/>
                </a:moveTo>
                <a:lnTo>
                  <a:pt x="25784" y="163"/>
                </a:lnTo>
                <a:lnTo>
                  <a:pt x="12731" y="5015"/>
                </a:lnTo>
                <a:lnTo>
                  <a:pt x="3500" y="15199"/>
                </a:lnTo>
                <a:lnTo>
                  <a:pt x="0" y="28816"/>
                </a:lnTo>
                <a:lnTo>
                  <a:pt x="164" y="791725"/>
                </a:lnTo>
                <a:lnTo>
                  <a:pt x="5022" y="804782"/>
                </a:lnTo>
                <a:lnTo>
                  <a:pt x="15208" y="814012"/>
                </a:lnTo>
                <a:lnTo>
                  <a:pt x="28816" y="817511"/>
                </a:lnTo>
                <a:lnTo>
                  <a:pt x="157213" y="817511"/>
                </a:lnTo>
                <a:lnTo>
                  <a:pt x="186029" y="786066"/>
                </a:lnTo>
                <a:lnTo>
                  <a:pt x="57645" y="762482"/>
                </a:lnTo>
                <a:lnTo>
                  <a:pt x="57645" y="57645"/>
                </a:lnTo>
                <a:lnTo>
                  <a:pt x="543604" y="57645"/>
                </a:lnTo>
                <a:lnTo>
                  <a:pt x="554855" y="35631"/>
                </a:lnTo>
                <a:lnTo>
                  <a:pt x="556537" y="23898"/>
                </a:lnTo>
                <a:lnTo>
                  <a:pt x="551923" y="11744"/>
                </a:lnTo>
                <a:lnTo>
                  <a:pt x="542344" y="3207"/>
                </a:lnTo>
                <a:lnTo>
                  <a:pt x="529285" y="0"/>
                </a:lnTo>
                <a:close/>
              </a:path>
              <a:path w="556894" h="817879">
                <a:moveTo>
                  <a:pt x="543604" y="57645"/>
                </a:moveTo>
                <a:lnTo>
                  <a:pt x="484746" y="57645"/>
                </a:lnTo>
                <a:lnTo>
                  <a:pt x="448055" y="131000"/>
                </a:lnTo>
                <a:lnTo>
                  <a:pt x="156788" y="131165"/>
                </a:lnTo>
                <a:lnTo>
                  <a:pt x="143739" y="136023"/>
                </a:lnTo>
                <a:lnTo>
                  <a:pt x="134512" y="146212"/>
                </a:lnTo>
                <a:lnTo>
                  <a:pt x="131013" y="159829"/>
                </a:lnTo>
                <a:lnTo>
                  <a:pt x="131013" y="762482"/>
                </a:lnTo>
                <a:lnTo>
                  <a:pt x="186029" y="762482"/>
                </a:lnTo>
                <a:lnTo>
                  <a:pt x="186029" y="183413"/>
                </a:lnTo>
                <a:lnTo>
                  <a:pt x="467360" y="182965"/>
                </a:lnTo>
                <a:lnTo>
                  <a:pt x="479282" y="178042"/>
                </a:lnTo>
                <a:lnTo>
                  <a:pt x="487362" y="167690"/>
                </a:lnTo>
                <a:lnTo>
                  <a:pt x="543604" y="57645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992" y="1746491"/>
            <a:ext cx="728980" cy="728980"/>
          </a:xfrm>
          <a:custGeom>
            <a:avLst/>
            <a:gdLst/>
            <a:ahLst/>
            <a:cxnLst/>
            <a:rect l="l" t="t" r="r" b="b"/>
            <a:pathLst>
              <a:path w="728980" h="728980">
                <a:moveTo>
                  <a:pt x="364210" y="0"/>
                </a:moveTo>
                <a:lnTo>
                  <a:pt x="304986" y="4750"/>
                </a:lnTo>
                <a:lnTo>
                  <a:pt x="248859" y="18509"/>
                </a:lnTo>
                <a:lnTo>
                  <a:pt x="196568" y="40538"/>
                </a:lnTo>
                <a:lnTo>
                  <a:pt x="148851" y="70098"/>
                </a:lnTo>
                <a:lnTo>
                  <a:pt x="106448" y="106449"/>
                </a:lnTo>
                <a:lnTo>
                  <a:pt x="70097" y="148854"/>
                </a:lnTo>
                <a:lnTo>
                  <a:pt x="40538" y="196572"/>
                </a:lnTo>
                <a:lnTo>
                  <a:pt x="18509" y="248866"/>
                </a:lnTo>
                <a:lnTo>
                  <a:pt x="4750" y="304996"/>
                </a:lnTo>
                <a:lnTo>
                  <a:pt x="0" y="364223"/>
                </a:lnTo>
                <a:lnTo>
                  <a:pt x="1203" y="394176"/>
                </a:lnTo>
                <a:lnTo>
                  <a:pt x="10550" y="451943"/>
                </a:lnTo>
                <a:lnTo>
                  <a:pt x="28536" y="506245"/>
                </a:lnTo>
                <a:lnTo>
                  <a:pt x="54422" y="556341"/>
                </a:lnTo>
                <a:lnTo>
                  <a:pt x="87470" y="601494"/>
                </a:lnTo>
                <a:lnTo>
                  <a:pt x="126939" y="640963"/>
                </a:lnTo>
                <a:lnTo>
                  <a:pt x="172091" y="674011"/>
                </a:lnTo>
                <a:lnTo>
                  <a:pt x="222188" y="699897"/>
                </a:lnTo>
                <a:lnTo>
                  <a:pt x="276490" y="717883"/>
                </a:lnTo>
                <a:lnTo>
                  <a:pt x="334257" y="727230"/>
                </a:lnTo>
                <a:lnTo>
                  <a:pt x="364210" y="728433"/>
                </a:lnTo>
                <a:lnTo>
                  <a:pt x="394183" y="727230"/>
                </a:lnTo>
                <a:lnTo>
                  <a:pt x="452086" y="717883"/>
                </a:lnTo>
                <a:lnTo>
                  <a:pt x="506607" y="699897"/>
                </a:lnTo>
                <a:lnTo>
                  <a:pt x="556962" y="674011"/>
                </a:lnTo>
                <a:lnTo>
                  <a:pt x="557866" y="673404"/>
                </a:lnTo>
                <a:lnTo>
                  <a:pt x="364210" y="673404"/>
                </a:lnTo>
                <a:lnTo>
                  <a:pt x="338912" y="672376"/>
                </a:lnTo>
                <a:lnTo>
                  <a:pt x="290052" y="664393"/>
                </a:lnTo>
                <a:lnTo>
                  <a:pt x="244047" y="649044"/>
                </a:lnTo>
                <a:lnTo>
                  <a:pt x="201540" y="626974"/>
                </a:lnTo>
                <a:lnTo>
                  <a:pt x="163176" y="598829"/>
                </a:lnTo>
                <a:lnTo>
                  <a:pt x="129600" y="565251"/>
                </a:lnTo>
                <a:lnTo>
                  <a:pt x="101455" y="526887"/>
                </a:lnTo>
                <a:lnTo>
                  <a:pt x="79387" y="484381"/>
                </a:lnTo>
                <a:lnTo>
                  <a:pt x="64039" y="438377"/>
                </a:lnTo>
                <a:lnTo>
                  <a:pt x="56057" y="389520"/>
                </a:lnTo>
                <a:lnTo>
                  <a:pt x="55029" y="364223"/>
                </a:lnTo>
                <a:lnTo>
                  <a:pt x="56057" y="338924"/>
                </a:lnTo>
                <a:lnTo>
                  <a:pt x="64039" y="290064"/>
                </a:lnTo>
                <a:lnTo>
                  <a:pt x="79387" y="244058"/>
                </a:lnTo>
                <a:lnTo>
                  <a:pt x="101455" y="201549"/>
                </a:lnTo>
                <a:lnTo>
                  <a:pt x="129600" y="163184"/>
                </a:lnTo>
                <a:lnTo>
                  <a:pt x="163176" y="129605"/>
                </a:lnTo>
                <a:lnTo>
                  <a:pt x="201540" y="101459"/>
                </a:lnTo>
                <a:lnTo>
                  <a:pt x="244047" y="79389"/>
                </a:lnTo>
                <a:lnTo>
                  <a:pt x="290052" y="64040"/>
                </a:lnTo>
                <a:lnTo>
                  <a:pt x="338912" y="56057"/>
                </a:lnTo>
                <a:lnTo>
                  <a:pt x="364210" y="55029"/>
                </a:lnTo>
                <a:lnTo>
                  <a:pt x="556886" y="55029"/>
                </a:lnTo>
                <a:lnTo>
                  <a:pt x="553808" y="53028"/>
                </a:lnTo>
                <a:lnTo>
                  <a:pt x="516370" y="32856"/>
                </a:lnTo>
                <a:lnTo>
                  <a:pt x="476861" y="17442"/>
                </a:lnTo>
                <a:lnTo>
                  <a:pt x="435654" y="6838"/>
                </a:lnTo>
                <a:lnTo>
                  <a:pt x="393120" y="1098"/>
                </a:lnTo>
                <a:lnTo>
                  <a:pt x="378711" y="274"/>
                </a:lnTo>
                <a:lnTo>
                  <a:pt x="364210" y="0"/>
                </a:lnTo>
                <a:close/>
              </a:path>
              <a:path w="728980" h="728980">
                <a:moveTo>
                  <a:pt x="556886" y="55029"/>
                </a:moveTo>
                <a:lnTo>
                  <a:pt x="364210" y="55029"/>
                </a:lnTo>
                <a:lnTo>
                  <a:pt x="366323" y="55035"/>
                </a:lnTo>
                <a:lnTo>
                  <a:pt x="379391" y="55376"/>
                </a:lnTo>
                <a:lnTo>
                  <a:pt x="417963" y="59507"/>
                </a:lnTo>
                <a:lnTo>
                  <a:pt x="455358" y="68355"/>
                </a:lnTo>
                <a:lnTo>
                  <a:pt x="491283" y="81986"/>
                </a:lnTo>
                <a:lnTo>
                  <a:pt x="525443" y="100466"/>
                </a:lnTo>
                <a:lnTo>
                  <a:pt x="557545" y="123861"/>
                </a:lnTo>
                <a:lnTo>
                  <a:pt x="587296" y="152238"/>
                </a:lnTo>
                <a:lnTo>
                  <a:pt x="613332" y="182071"/>
                </a:lnTo>
                <a:lnTo>
                  <a:pt x="634782" y="214455"/>
                </a:lnTo>
                <a:lnTo>
                  <a:pt x="651580" y="249126"/>
                </a:lnTo>
                <a:lnTo>
                  <a:pt x="663661" y="285821"/>
                </a:lnTo>
                <a:lnTo>
                  <a:pt x="670957" y="324274"/>
                </a:lnTo>
                <a:lnTo>
                  <a:pt x="673404" y="364223"/>
                </a:lnTo>
                <a:lnTo>
                  <a:pt x="672376" y="389520"/>
                </a:lnTo>
                <a:lnTo>
                  <a:pt x="664393" y="438377"/>
                </a:lnTo>
                <a:lnTo>
                  <a:pt x="649044" y="484381"/>
                </a:lnTo>
                <a:lnTo>
                  <a:pt x="626974" y="526887"/>
                </a:lnTo>
                <a:lnTo>
                  <a:pt x="598828" y="565251"/>
                </a:lnTo>
                <a:lnTo>
                  <a:pt x="565249" y="598829"/>
                </a:lnTo>
                <a:lnTo>
                  <a:pt x="526884" y="626974"/>
                </a:lnTo>
                <a:lnTo>
                  <a:pt x="484375" y="649044"/>
                </a:lnTo>
                <a:lnTo>
                  <a:pt x="438369" y="664393"/>
                </a:lnTo>
                <a:lnTo>
                  <a:pt x="389509" y="672376"/>
                </a:lnTo>
                <a:lnTo>
                  <a:pt x="364210" y="673404"/>
                </a:lnTo>
                <a:lnTo>
                  <a:pt x="557866" y="673404"/>
                </a:lnTo>
                <a:lnTo>
                  <a:pt x="602365" y="640963"/>
                </a:lnTo>
                <a:lnTo>
                  <a:pt x="642028" y="601494"/>
                </a:lnTo>
                <a:lnTo>
                  <a:pt x="675167" y="556341"/>
                </a:lnTo>
                <a:lnTo>
                  <a:pt x="701045" y="506111"/>
                </a:lnTo>
                <a:lnTo>
                  <a:pt x="718726" y="451943"/>
                </a:lnTo>
                <a:lnTo>
                  <a:pt x="727574" y="394176"/>
                </a:lnTo>
                <a:lnTo>
                  <a:pt x="728421" y="364223"/>
                </a:lnTo>
                <a:lnTo>
                  <a:pt x="728127" y="349740"/>
                </a:lnTo>
                <a:lnTo>
                  <a:pt x="723788" y="307079"/>
                </a:lnTo>
                <a:lnTo>
                  <a:pt x="714425" y="265762"/>
                </a:lnTo>
                <a:lnTo>
                  <a:pt x="700149" y="225771"/>
                </a:lnTo>
                <a:lnTo>
                  <a:pt x="681481" y="188008"/>
                </a:lnTo>
                <a:lnTo>
                  <a:pt x="658323" y="151997"/>
                </a:lnTo>
                <a:lnTo>
                  <a:pt x="630992" y="118178"/>
                </a:lnTo>
                <a:lnTo>
                  <a:pt x="599865" y="87231"/>
                </a:lnTo>
                <a:lnTo>
                  <a:pt x="565764" y="60800"/>
                </a:lnTo>
                <a:lnTo>
                  <a:pt x="556886" y="5502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6482" y="1887982"/>
            <a:ext cx="445770" cy="445770"/>
          </a:xfrm>
          <a:custGeom>
            <a:avLst/>
            <a:gdLst/>
            <a:ahLst/>
            <a:cxnLst/>
            <a:rect l="l" t="t" r="r" b="b"/>
            <a:pathLst>
              <a:path w="445769" h="445769">
                <a:moveTo>
                  <a:pt x="222719" y="0"/>
                </a:moveTo>
                <a:lnTo>
                  <a:pt x="169149" y="6464"/>
                </a:lnTo>
                <a:lnTo>
                  <a:pt x="120302" y="24831"/>
                </a:lnTo>
                <a:lnTo>
                  <a:pt x="77716" y="53563"/>
                </a:lnTo>
                <a:lnTo>
                  <a:pt x="42929" y="91120"/>
                </a:lnTo>
                <a:lnTo>
                  <a:pt x="17481" y="135965"/>
                </a:lnTo>
                <a:lnTo>
                  <a:pt x="2911" y="186557"/>
                </a:lnTo>
                <a:lnTo>
                  <a:pt x="0" y="222719"/>
                </a:lnTo>
                <a:lnTo>
                  <a:pt x="737" y="241006"/>
                </a:lnTo>
                <a:lnTo>
                  <a:pt x="11340" y="293173"/>
                </a:lnTo>
                <a:lnTo>
                  <a:pt x="33333" y="340104"/>
                </a:lnTo>
                <a:lnTo>
                  <a:pt x="65177" y="380261"/>
                </a:lnTo>
                <a:lnTo>
                  <a:pt x="105335" y="412106"/>
                </a:lnTo>
                <a:lnTo>
                  <a:pt x="152266" y="434099"/>
                </a:lnTo>
                <a:lnTo>
                  <a:pt x="204433" y="444702"/>
                </a:lnTo>
                <a:lnTo>
                  <a:pt x="222719" y="445439"/>
                </a:lnTo>
                <a:lnTo>
                  <a:pt x="241024" y="444701"/>
                </a:lnTo>
                <a:lnTo>
                  <a:pt x="293422" y="434018"/>
                </a:lnTo>
                <a:lnTo>
                  <a:pt x="340719" y="411673"/>
                </a:lnTo>
                <a:lnTo>
                  <a:pt x="369179" y="390386"/>
                </a:lnTo>
                <a:lnTo>
                  <a:pt x="219205" y="390386"/>
                </a:lnTo>
                <a:lnTo>
                  <a:pt x="205116" y="389480"/>
                </a:lnTo>
                <a:lnTo>
                  <a:pt x="164965" y="379866"/>
                </a:lnTo>
                <a:lnTo>
                  <a:pt x="129053" y="360795"/>
                </a:lnTo>
                <a:lnTo>
                  <a:pt x="98757" y="333413"/>
                </a:lnTo>
                <a:lnTo>
                  <a:pt x="75452" y="298867"/>
                </a:lnTo>
                <a:lnTo>
                  <a:pt x="60515" y="258302"/>
                </a:lnTo>
                <a:lnTo>
                  <a:pt x="55322" y="212864"/>
                </a:lnTo>
                <a:lnTo>
                  <a:pt x="56816" y="198489"/>
                </a:lnTo>
                <a:lnTo>
                  <a:pt x="68361" y="157765"/>
                </a:lnTo>
                <a:lnTo>
                  <a:pt x="89339" y="121812"/>
                </a:lnTo>
                <a:lnTo>
                  <a:pt x="118248" y="92129"/>
                </a:lnTo>
                <a:lnTo>
                  <a:pt x="153591" y="70215"/>
                </a:lnTo>
                <a:lnTo>
                  <a:pt x="193868" y="57570"/>
                </a:lnTo>
                <a:lnTo>
                  <a:pt x="222719" y="55029"/>
                </a:lnTo>
                <a:lnTo>
                  <a:pt x="368645" y="55029"/>
                </a:lnTo>
                <a:lnTo>
                  <a:pt x="366278" y="52892"/>
                </a:lnTo>
                <a:lnTo>
                  <a:pt x="334596" y="30280"/>
                </a:lnTo>
                <a:lnTo>
                  <a:pt x="299756" y="13692"/>
                </a:lnTo>
                <a:lnTo>
                  <a:pt x="262288" y="3481"/>
                </a:lnTo>
                <a:lnTo>
                  <a:pt x="236110" y="391"/>
                </a:lnTo>
                <a:lnTo>
                  <a:pt x="222719" y="0"/>
                </a:lnTo>
                <a:close/>
              </a:path>
              <a:path w="445769" h="445769">
                <a:moveTo>
                  <a:pt x="368645" y="55029"/>
                </a:moveTo>
                <a:lnTo>
                  <a:pt x="222719" y="55029"/>
                </a:lnTo>
                <a:lnTo>
                  <a:pt x="223902" y="55032"/>
                </a:lnTo>
                <a:lnTo>
                  <a:pt x="237126" y="55582"/>
                </a:lnTo>
                <a:lnTo>
                  <a:pt x="275841" y="62959"/>
                </a:lnTo>
                <a:lnTo>
                  <a:pt x="311200" y="79263"/>
                </a:lnTo>
                <a:lnTo>
                  <a:pt x="340739" y="104925"/>
                </a:lnTo>
                <a:lnTo>
                  <a:pt x="369504" y="143592"/>
                </a:lnTo>
                <a:lnTo>
                  <a:pt x="386248" y="191923"/>
                </a:lnTo>
                <a:lnTo>
                  <a:pt x="389928" y="235335"/>
                </a:lnTo>
                <a:lnTo>
                  <a:pt x="388221" y="249497"/>
                </a:lnTo>
                <a:lnTo>
                  <a:pt x="376191" y="289573"/>
                </a:lnTo>
                <a:lnTo>
                  <a:pt x="354863" y="324905"/>
                </a:lnTo>
                <a:lnTo>
                  <a:pt x="325603" y="354041"/>
                </a:lnTo>
                <a:lnTo>
                  <a:pt x="289780" y="375527"/>
                </a:lnTo>
                <a:lnTo>
                  <a:pt x="248762" y="387908"/>
                </a:lnTo>
                <a:lnTo>
                  <a:pt x="219205" y="390386"/>
                </a:lnTo>
                <a:lnTo>
                  <a:pt x="369179" y="390386"/>
                </a:lnTo>
                <a:lnTo>
                  <a:pt x="403588" y="352139"/>
                </a:lnTo>
                <a:lnTo>
                  <a:pt x="428960" y="305218"/>
                </a:lnTo>
                <a:lnTo>
                  <a:pt x="442989" y="251527"/>
                </a:lnTo>
                <a:lnTo>
                  <a:pt x="445199" y="212632"/>
                </a:lnTo>
                <a:lnTo>
                  <a:pt x="444232" y="200129"/>
                </a:lnTo>
                <a:lnTo>
                  <a:pt x="433029" y="150883"/>
                </a:lnTo>
                <a:lnTo>
                  <a:pt x="417008" y="115510"/>
                </a:lnTo>
                <a:lnTo>
                  <a:pt x="394551" y="82293"/>
                </a:lnTo>
                <a:lnTo>
                  <a:pt x="376045" y="61707"/>
                </a:lnTo>
                <a:lnTo>
                  <a:pt x="368645" y="5502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64957" y="3365792"/>
            <a:ext cx="445770" cy="199390"/>
          </a:xfrm>
          <a:custGeom>
            <a:avLst/>
            <a:gdLst/>
            <a:ahLst/>
            <a:cxnLst/>
            <a:rect l="l" t="t" r="r" b="b"/>
            <a:pathLst>
              <a:path w="445769" h="199389">
                <a:moveTo>
                  <a:pt x="416610" y="0"/>
                </a:moveTo>
                <a:lnTo>
                  <a:pt x="25775" y="164"/>
                </a:lnTo>
                <a:lnTo>
                  <a:pt x="12726" y="5022"/>
                </a:lnTo>
                <a:lnTo>
                  <a:pt x="3499" y="15212"/>
                </a:lnTo>
                <a:lnTo>
                  <a:pt x="0" y="28828"/>
                </a:lnTo>
                <a:lnTo>
                  <a:pt x="163" y="173353"/>
                </a:lnTo>
                <a:lnTo>
                  <a:pt x="5018" y="186410"/>
                </a:lnTo>
                <a:lnTo>
                  <a:pt x="15205" y="195637"/>
                </a:lnTo>
                <a:lnTo>
                  <a:pt x="28816" y="199136"/>
                </a:lnTo>
                <a:lnTo>
                  <a:pt x="416610" y="199136"/>
                </a:lnTo>
                <a:lnTo>
                  <a:pt x="419622" y="198971"/>
                </a:lnTo>
                <a:lnTo>
                  <a:pt x="432015" y="194117"/>
                </a:lnTo>
                <a:lnTo>
                  <a:pt x="440781" y="183933"/>
                </a:lnTo>
                <a:lnTo>
                  <a:pt x="445439" y="170319"/>
                </a:lnTo>
                <a:lnTo>
                  <a:pt x="445409" y="144119"/>
                </a:lnTo>
                <a:lnTo>
                  <a:pt x="57645" y="144119"/>
                </a:lnTo>
                <a:lnTo>
                  <a:pt x="57645" y="57658"/>
                </a:lnTo>
                <a:lnTo>
                  <a:pt x="445310" y="57658"/>
                </a:lnTo>
                <a:lnTo>
                  <a:pt x="445274" y="25776"/>
                </a:lnTo>
                <a:lnTo>
                  <a:pt x="440413" y="12724"/>
                </a:lnTo>
                <a:lnTo>
                  <a:pt x="430224" y="3498"/>
                </a:lnTo>
                <a:lnTo>
                  <a:pt x="416610" y="0"/>
                </a:lnTo>
                <a:close/>
              </a:path>
              <a:path w="445769" h="199389">
                <a:moveTo>
                  <a:pt x="445310" y="57658"/>
                </a:moveTo>
                <a:lnTo>
                  <a:pt x="387794" y="57658"/>
                </a:lnTo>
                <a:lnTo>
                  <a:pt x="387794" y="144119"/>
                </a:lnTo>
                <a:lnTo>
                  <a:pt x="445409" y="144119"/>
                </a:lnTo>
                <a:lnTo>
                  <a:pt x="445310" y="57658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53615" y="1586662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06" y="0"/>
                </a:lnTo>
                <a:lnTo>
                  <a:pt x="65506" y="65506"/>
                </a:lnTo>
                <a:lnTo>
                  <a:pt x="0" y="65506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53615" y="1720291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06" y="0"/>
                </a:lnTo>
                <a:lnTo>
                  <a:pt x="65506" y="65506"/>
                </a:lnTo>
                <a:lnTo>
                  <a:pt x="0" y="65506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53615" y="185392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06" y="0"/>
                </a:lnTo>
                <a:lnTo>
                  <a:pt x="65506" y="65506"/>
                </a:lnTo>
                <a:lnTo>
                  <a:pt x="0" y="65506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53615" y="198755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06" y="0"/>
                </a:lnTo>
                <a:lnTo>
                  <a:pt x="65506" y="65506"/>
                </a:lnTo>
                <a:lnTo>
                  <a:pt x="0" y="65506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53615" y="212117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06" y="0"/>
                </a:lnTo>
                <a:lnTo>
                  <a:pt x="65506" y="65506"/>
                </a:lnTo>
                <a:lnTo>
                  <a:pt x="0" y="65506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53615" y="2254821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06" y="0"/>
                </a:lnTo>
                <a:lnTo>
                  <a:pt x="65506" y="65506"/>
                </a:lnTo>
                <a:lnTo>
                  <a:pt x="0" y="65506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53615" y="2388451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06" y="0"/>
                </a:lnTo>
                <a:lnTo>
                  <a:pt x="65506" y="65506"/>
                </a:lnTo>
                <a:lnTo>
                  <a:pt x="0" y="65506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53615" y="252208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06" y="0"/>
                </a:lnTo>
                <a:lnTo>
                  <a:pt x="65506" y="65506"/>
                </a:lnTo>
                <a:lnTo>
                  <a:pt x="0" y="65506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53615" y="2653093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06" y="0"/>
                </a:lnTo>
                <a:lnTo>
                  <a:pt x="65506" y="65506"/>
                </a:lnTo>
                <a:lnTo>
                  <a:pt x="0" y="65506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53615" y="2786723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06" y="0"/>
                </a:lnTo>
                <a:lnTo>
                  <a:pt x="65506" y="65506"/>
                </a:lnTo>
                <a:lnTo>
                  <a:pt x="0" y="65506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53615" y="2920352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06" y="0"/>
                </a:lnTo>
                <a:lnTo>
                  <a:pt x="65506" y="65506"/>
                </a:lnTo>
                <a:lnTo>
                  <a:pt x="0" y="65506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53615" y="3053981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06" y="0"/>
                </a:lnTo>
                <a:lnTo>
                  <a:pt x="65506" y="65506"/>
                </a:lnTo>
                <a:lnTo>
                  <a:pt x="0" y="65506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53615" y="3187624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06" y="0"/>
                </a:lnTo>
                <a:lnTo>
                  <a:pt x="65506" y="65506"/>
                </a:lnTo>
                <a:lnTo>
                  <a:pt x="0" y="65506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17765" y="207664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0"/>
                </a:moveTo>
                <a:lnTo>
                  <a:pt x="65506" y="0"/>
                </a:lnTo>
                <a:lnTo>
                  <a:pt x="65506" y="65506"/>
                </a:lnTo>
                <a:lnTo>
                  <a:pt x="0" y="65506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51560" y="1589278"/>
            <a:ext cx="571500" cy="57785"/>
          </a:xfrm>
          <a:custGeom>
            <a:avLst/>
            <a:gdLst/>
            <a:ahLst/>
            <a:cxnLst/>
            <a:rect l="l" t="t" r="r" b="b"/>
            <a:pathLst>
              <a:path w="571500" h="57785">
                <a:moveTo>
                  <a:pt x="542225" y="0"/>
                </a:moveTo>
                <a:lnTo>
                  <a:pt x="23327" y="514"/>
                </a:lnTo>
                <a:lnTo>
                  <a:pt x="11361" y="6109"/>
                </a:lnTo>
                <a:lnTo>
                  <a:pt x="3040" y="16942"/>
                </a:lnTo>
                <a:lnTo>
                  <a:pt x="0" y="31869"/>
                </a:lnTo>
                <a:lnTo>
                  <a:pt x="4860" y="44920"/>
                </a:lnTo>
                <a:lnTo>
                  <a:pt x="15049" y="54147"/>
                </a:lnTo>
                <a:lnTo>
                  <a:pt x="28663" y="57645"/>
                </a:lnTo>
                <a:lnTo>
                  <a:pt x="542225" y="57645"/>
                </a:lnTo>
                <a:lnTo>
                  <a:pt x="547561" y="57130"/>
                </a:lnTo>
                <a:lnTo>
                  <a:pt x="559527" y="51535"/>
                </a:lnTo>
                <a:lnTo>
                  <a:pt x="567849" y="40702"/>
                </a:lnTo>
                <a:lnTo>
                  <a:pt x="570890" y="25775"/>
                </a:lnTo>
                <a:lnTo>
                  <a:pt x="566032" y="12726"/>
                </a:lnTo>
                <a:lnTo>
                  <a:pt x="555842" y="3499"/>
                </a:lnTo>
                <a:lnTo>
                  <a:pt x="542225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6738" y="2584971"/>
            <a:ext cx="251460" cy="57785"/>
          </a:xfrm>
          <a:custGeom>
            <a:avLst/>
            <a:gdLst/>
            <a:ahLst/>
            <a:cxnLst/>
            <a:rect l="l" t="t" r="r" b="b"/>
            <a:pathLst>
              <a:path w="251460" h="57785">
                <a:moveTo>
                  <a:pt x="222554" y="0"/>
                </a:moveTo>
                <a:lnTo>
                  <a:pt x="23327" y="514"/>
                </a:lnTo>
                <a:lnTo>
                  <a:pt x="11361" y="6109"/>
                </a:lnTo>
                <a:lnTo>
                  <a:pt x="3040" y="16942"/>
                </a:lnTo>
                <a:lnTo>
                  <a:pt x="0" y="31869"/>
                </a:lnTo>
                <a:lnTo>
                  <a:pt x="4860" y="44920"/>
                </a:lnTo>
                <a:lnTo>
                  <a:pt x="15049" y="54147"/>
                </a:lnTo>
                <a:lnTo>
                  <a:pt x="28663" y="57645"/>
                </a:lnTo>
                <a:lnTo>
                  <a:pt x="222554" y="57645"/>
                </a:lnTo>
                <a:lnTo>
                  <a:pt x="227890" y="57130"/>
                </a:lnTo>
                <a:lnTo>
                  <a:pt x="239855" y="51535"/>
                </a:lnTo>
                <a:lnTo>
                  <a:pt x="248177" y="40702"/>
                </a:lnTo>
                <a:lnTo>
                  <a:pt x="251218" y="25775"/>
                </a:lnTo>
                <a:lnTo>
                  <a:pt x="246360" y="12726"/>
                </a:lnTo>
                <a:lnTo>
                  <a:pt x="236171" y="3499"/>
                </a:lnTo>
                <a:lnTo>
                  <a:pt x="22255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0214" y="4008094"/>
            <a:ext cx="2113234" cy="1625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3100" y="3268484"/>
            <a:ext cx="727075" cy="177165"/>
          </a:xfrm>
          <a:custGeom>
            <a:avLst/>
            <a:gdLst/>
            <a:ahLst/>
            <a:cxnLst/>
            <a:rect l="l" t="t" r="r" b="b"/>
            <a:pathLst>
              <a:path w="727075" h="177164">
                <a:moveTo>
                  <a:pt x="701408" y="0"/>
                </a:moveTo>
                <a:lnTo>
                  <a:pt x="13948" y="2884"/>
                </a:lnTo>
                <a:lnTo>
                  <a:pt x="3887" y="12203"/>
                </a:lnTo>
                <a:lnTo>
                  <a:pt x="0" y="25641"/>
                </a:lnTo>
                <a:lnTo>
                  <a:pt x="2878" y="163146"/>
                </a:lnTo>
                <a:lnTo>
                  <a:pt x="12191" y="173212"/>
                </a:lnTo>
                <a:lnTo>
                  <a:pt x="25628" y="177101"/>
                </a:lnTo>
                <a:lnTo>
                  <a:pt x="701408" y="177101"/>
                </a:lnTo>
                <a:lnTo>
                  <a:pt x="712650" y="174219"/>
                </a:lnTo>
                <a:lnTo>
                  <a:pt x="722122" y="164907"/>
                </a:lnTo>
                <a:lnTo>
                  <a:pt x="727049" y="151472"/>
                </a:lnTo>
                <a:lnTo>
                  <a:pt x="726560" y="128168"/>
                </a:lnTo>
                <a:lnTo>
                  <a:pt x="48933" y="128168"/>
                </a:lnTo>
                <a:lnTo>
                  <a:pt x="48933" y="51269"/>
                </a:lnTo>
                <a:lnTo>
                  <a:pt x="724945" y="51269"/>
                </a:lnTo>
                <a:lnTo>
                  <a:pt x="724162" y="13952"/>
                </a:lnTo>
                <a:lnTo>
                  <a:pt x="714843" y="3889"/>
                </a:lnTo>
                <a:lnTo>
                  <a:pt x="701408" y="0"/>
                </a:lnTo>
                <a:close/>
              </a:path>
              <a:path w="727075" h="177164">
                <a:moveTo>
                  <a:pt x="724945" y="51269"/>
                </a:moveTo>
                <a:lnTo>
                  <a:pt x="675779" y="51269"/>
                </a:lnTo>
                <a:lnTo>
                  <a:pt x="675779" y="128168"/>
                </a:lnTo>
                <a:lnTo>
                  <a:pt x="726560" y="128168"/>
                </a:lnTo>
                <a:lnTo>
                  <a:pt x="724945" y="5126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8050" y="3268484"/>
            <a:ext cx="727075" cy="177165"/>
          </a:xfrm>
          <a:custGeom>
            <a:avLst/>
            <a:gdLst/>
            <a:ahLst/>
            <a:cxnLst/>
            <a:rect l="l" t="t" r="r" b="b"/>
            <a:pathLst>
              <a:path w="727075" h="177164">
                <a:moveTo>
                  <a:pt x="701420" y="0"/>
                </a:moveTo>
                <a:lnTo>
                  <a:pt x="13952" y="2887"/>
                </a:lnTo>
                <a:lnTo>
                  <a:pt x="3889" y="12206"/>
                </a:lnTo>
                <a:lnTo>
                  <a:pt x="0" y="25641"/>
                </a:lnTo>
                <a:lnTo>
                  <a:pt x="2884" y="163152"/>
                </a:lnTo>
                <a:lnTo>
                  <a:pt x="12203" y="173214"/>
                </a:lnTo>
                <a:lnTo>
                  <a:pt x="25641" y="177101"/>
                </a:lnTo>
                <a:lnTo>
                  <a:pt x="701420" y="177101"/>
                </a:lnTo>
                <a:lnTo>
                  <a:pt x="713094" y="174223"/>
                </a:lnTo>
                <a:lnTo>
                  <a:pt x="723160" y="164910"/>
                </a:lnTo>
                <a:lnTo>
                  <a:pt x="727049" y="151472"/>
                </a:lnTo>
                <a:lnTo>
                  <a:pt x="726561" y="128168"/>
                </a:lnTo>
                <a:lnTo>
                  <a:pt x="51269" y="128168"/>
                </a:lnTo>
                <a:lnTo>
                  <a:pt x="51269" y="51269"/>
                </a:lnTo>
                <a:lnTo>
                  <a:pt x="724949" y="51269"/>
                </a:lnTo>
                <a:lnTo>
                  <a:pt x="724168" y="13958"/>
                </a:lnTo>
                <a:lnTo>
                  <a:pt x="714855" y="3890"/>
                </a:lnTo>
                <a:lnTo>
                  <a:pt x="701420" y="0"/>
                </a:lnTo>
                <a:close/>
              </a:path>
              <a:path w="727075" h="177164">
                <a:moveTo>
                  <a:pt x="724949" y="51269"/>
                </a:moveTo>
                <a:lnTo>
                  <a:pt x="678116" y="51269"/>
                </a:lnTo>
                <a:lnTo>
                  <a:pt x="678116" y="128168"/>
                </a:lnTo>
                <a:lnTo>
                  <a:pt x="726561" y="128168"/>
                </a:lnTo>
                <a:lnTo>
                  <a:pt x="724949" y="5126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3100" y="2341042"/>
            <a:ext cx="2032000" cy="177165"/>
          </a:xfrm>
          <a:custGeom>
            <a:avLst/>
            <a:gdLst/>
            <a:ahLst/>
            <a:cxnLst/>
            <a:rect l="l" t="t" r="r" b="b"/>
            <a:pathLst>
              <a:path w="2032000" h="177164">
                <a:moveTo>
                  <a:pt x="2006371" y="0"/>
                </a:moveTo>
                <a:lnTo>
                  <a:pt x="13954" y="2878"/>
                </a:lnTo>
                <a:lnTo>
                  <a:pt x="3889" y="12191"/>
                </a:lnTo>
                <a:lnTo>
                  <a:pt x="0" y="25628"/>
                </a:lnTo>
                <a:lnTo>
                  <a:pt x="2881" y="163143"/>
                </a:lnTo>
                <a:lnTo>
                  <a:pt x="12194" y="173210"/>
                </a:lnTo>
                <a:lnTo>
                  <a:pt x="25628" y="177101"/>
                </a:lnTo>
                <a:lnTo>
                  <a:pt x="2006371" y="177101"/>
                </a:lnTo>
                <a:lnTo>
                  <a:pt x="2018051" y="174217"/>
                </a:lnTo>
                <a:lnTo>
                  <a:pt x="2028112" y="164898"/>
                </a:lnTo>
                <a:lnTo>
                  <a:pt x="2032000" y="151460"/>
                </a:lnTo>
                <a:lnTo>
                  <a:pt x="2031512" y="128168"/>
                </a:lnTo>
                <a:lnTo>
                  <a:pt x="48933" y="128168"/>
                </a:lnTo>
                <a:lnTo>
                  <a:pt x="48933" y="51269"/>
                </a:lnTo>
                <a:lnTo>
                  <a:pt x="2029902" y="51269"/>
                </a:lnTo>
                <a:lnTo>
                  <a:pt x="2029121" y="13954"/>
                </a:lnTo>
                <a:lnTo>
                  <a:pt x="2019808" y="3889"/>
                </a:lnTo>
                <a:lnTo>
                  <a:pt x="2006371" y="0"/>
                </a:lnTo>
                <a:close/>
              </a:path>
              <a:path w="2032000" h="177164">
                <a:moveTo>
                  <a:pt x="2029902" y="51269"/>
                </a:moveTo>
                <a:lnTo>
                  <a:pt x="1980730" y="51269"/>
                </a:lnTo>
                <a:lnTo>
                  <a:pt x="1980730" y="128168"/>
                </a:lnTo>
                <a:lnTo>
                  <a:pt x="2031512" y="128168"/>
                </a:lnTo>
                <a:lnTo>
                  <a:pt x="2029902" y="5126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74711" y="2469752"/>
            <a:ext cx="429259" cy="975994"/>
          </a:xfrm>
          <a:custGeom>
            <a:avLst/>
            <a:gdLst/>
            <a:ahLst/>
            <a:cxnLst/>
            <a:rect l="l" t="t" r="r" b="b"/>
            <a:pathLst>
              <a:path w="429260" h="975995">
                <a:moveTo>
                  <a:pt x="13958" y="3"/>
                </a:moveTo>
                <a:lnTo>
                  <a:pt x="3890" y="9315"/>
                </a:lnTo>
                <a:lnTo>
                  <a:pt x="0" y="22750"/>
                </a:lnTo>
                <a:lnTo>
                  <a:pt x="0" y="761445"/>
                </a:lnTo>
                <a:lnTo>
                  <a:pt x="6205" y="813109"/>
                </a:lnTo>
                <a:lnTo>
                  <a:pt x="23845" y="860165"/>
                </a:lnTo>
                <a:lnTo>
                  <a:pt x="51459" y="901148"/>
                </a:lnTo>
                <a:lnTo>
                  <a:pt x="87582" y="934597"/>
                </a:lnTo>
                <a:lnTo>
                  <a:pt x="130752" y="959049"/>
                </a:lnTo>
                <a:lnTo>
                  <a:pt x="179506" y="973040"/>
                </a:lnTo>
                <a:lnTo>
                  <a:pt x="214388" y="975834"/>
                </a:lnTo>
                <a:lnTo>
                  <a:pt x="231715" y="975126"/>
                </a:lnTo>
                <a:lnTo>
                  <a:pt x="281424" y="964947"/>
                </a:lnTo>
                <a:lnTo>
                  <a:pt x="326479" y="943819"/>
                </a:lnTo>
                <a:lnTo>
                  <a:pt x="352919" y="924546"/>
                </a:lnTo>
                <a:lnTo>
                  <a:pt x="211991" y="924546"/>
                </a:lnTo>
                <a:lnTo>
                  <a:pt x="197549" y="923688"/>
                </a:lnTo>
                <a:lnTo>
                  <a:pt x="156419" y="913820"/>
                </a:lnTo>
                <a:lnTo>
                  <a:pt x="119852" y="894140"/>
                </a:lnTo>
                <a:lnTo>
                  <a:pt x="89485" y="866097"/>
                </a:lnTo>
                <a:lnTo>
                  <a:pt x="66955" y="831139"/>
                </a:lnTo>
                <a:lnTo>
                  <a:pt x="53900" y="790716"/>
                </a:lnTo>
                <a:lnTo>
                  <a:pt x="50010" y="15169"/>
                </a:lnTo>
                <a:lnTo>
                  <a:pt x="43676" y="6149"/>
                </a:lnTo>
                <a:lnTo>
                  <a:pt x="31723" y="610"/>
                </a:lnTo>
                <a:lnTo>
                  <a:pt x="13958" y="3"/>
                </a:lnTo>
                <a:close/>
              </a:path>
              <a:path w="429260" h="975995">
                <a:moveTo>
                  <a:pt x="391467" y="0"/>
                </a:moveTo>
                <a:lnTo>
                  <a:pt x="381398" y="9315"/>
                </a:lnTo>
                <a:lnTo>
                  <a:pt x="377507" y="22750"/>
                </a:lnTo>
                <a:lnTo>
                  <a:pt x="377449" y="765776"/>
                </a:lnTo>
                <a:lnTo>
                  <a:pt x="376433" y="780073"/>
                </a:lnTo>
                <a:lnTo>
                  <a:pt x="366209" y="820758"/>
                </a:lnTo>
                <a:lnTo>
                  <a:pt x="346276" y="856891"/>
                </a:lnTo>
                <a:lnTo>
                  <a:pt x="317987" y="886870"/>
                </a:lnTo>
                <a:lnTo>
                  <a:pt x="282695" y="909093"/>
                </a:lnTo>
                <a:lnTo>
                  <a:pt x="241754" y="921959"/>
                </a:lnTo>
                <a:lnTo>
                  <a:pt x="211991" y="924546"/>
                </a:lnTo>
                <a:lnTo>
                  <a:pt x="352919" y="924546"/>
                </a:lnTo>
                <a:lnTo>
                  <a:pt x="386867" y="888252"/>
                </a:lnTo>
                <a:lnTo>
                  <a:pt x="411663" y="845082"/>
                </a:lnTo>
                <a:lnTo>
                  <a:pt x="425920" y="796328"/>
                </a:lnTo>
                <a:lnTo>
                  <a:pt x="428777" y="761445"/>
                </a:lnTo>
                <a:lnTo>
                  <a:pt x="427516" y="15169"/>
                </a:lnTo>
                <a:lnTo>
                  <a:pt x="421179" y="6149"/>
                </a:lnTo>
                <a:lnTo>
                  <a:pt x="409257" y="610"/>
                </a:lnTo>
                <a:lnTo>
                  <a:pt x="39146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8642" y="310770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5169" y="310770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642" y="298885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5169" y="298885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8642" y="287000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5169" y="287000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642" y="275116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5169" y="275116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8642" y="263232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5169" y="263232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7488" y="310770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4015" y="310770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7488" y="298885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4015" y="298885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7488" y="287000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4015" y="287000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7488" y="275116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44015" y="275116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7488" y="263232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44015" y="263232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6335" y="310770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6335" y="298885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6335" y="287000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6335" y="275116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6335" y="263232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73592" y="310770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30132" y="310770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73592" y="298885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30132" y="298885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73592" y="287000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30132" y="287000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73592" y="275116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30132" y="275116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73592" y="263232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30132" y="263232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92439" y="310770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8966" y="310770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92439" y="298885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8966" y="298885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92439" y="287000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48966" y="287000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92439" y="275116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48966" y="275116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92439" y="263232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48966" y="263232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11285" y="310770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11285" y="298885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11285" y="287000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11285" y="275116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11285" y="263232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05216" y="3186925"/>
            <a:ext cx="168275" cy="133350"/>
          </a:xfrm>
          <a:custGeom>
            <a:avLst/>
            <a:gdLst/>
            <a:ahLst/>
            <a:cxnLst/>
            <a:rect l="l" t="t" r="r" b="b"/>
            <a:pathLst>
              <a:path w="168275" h="133350">
                <a:moveTo>
                  <a:pt x="142138" y="0"/>
                </a:moveTo>
                <a:lnTo>
                  <a:pt x="13948" y="2884"/>
                </a:lnTo>
                <a:lnTo>
                  <a:pt x="3887" y="12203"/>
                </a:lnTo>
                <a:lnTo>
                  <a:pt x="0" y="25641"/>
                </a:lnTo>
                <a:lnTo>
                  <a:pt x="2878" y="118874"/>
                </a:lnTo>
                <a:lnTo>
                  <a:pt x="12191" y="128940"/>
                </a:lnTo>
                <a:lnTo>
                  <a:pt x="25628" y="132829"/>
                </a:lnTo>
                <a:lnTo>
                  <a:pt x="142138" y="132829"/>
                </a:lnTo>
                <a:lnTo>
                  <a:pt x="153812" y="129950"/>
                </a:lnTo>
                <a:lnTo>
                  <a:pt x="163877" y="120638"/>
                </a:lnTo>
                <a:lnTo>
                  <a:pt x="167766" y="107200"/>
                </a:lnTo>
                <a:lnTo>
                  <a:pt x="167046" y="83896"/>
                </a:lnTo>
                <a:lnTo>
                  <a:pt x="48933" y="83896"/>
                </a:lnTo>
                <a:lnTo>
                  <a:pt x="48933" y="51269"/>
                </a:lnTo>
                <a:lnTo>
                  <a:pt x="166038" y="51269"/>
                </a:lnTo>
                <a:lnTo>
                  <a:pt x="164885" y="13958"/>
                </a:lnTo>
                <a:lnTo>
                  <a:pt x="155572" y="3890"/>
                </a:lnTo>
                <a:lnTo>
                  <a:pt x="142138" y="0"/>
                </a:lnTo>
                <a:close/>
              </a:path>
              <a:path w="168275" h="133350">
                <a:moveTo>
                  <a:pt x="166038" y="51269"/>
                </a:moveTo>
                <a:lnTo>
                  <a:pt x="116509" y="51269"/>
                </a:lnTo>
                <a:lnTo>
                  <a:pt x="116509" y="83896"/>
                </a:lnTo>
                <a:lnTo>
                  <a:pt x="167046" y="83896"/>
                </a:lnTo>
                <a:lnTo>
                  <a:pt x="166038" y="5126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63471" y="2343920"/>
            <a:ext cx="51435" cy="894715"/>
          </a:xfrm>
          <a:custGeom>
            <a:avLst/>
            <a:gdLst/>
            <a:ahLst/>
            <a:cxnLst/>
            <a:rect l="l" t="t" r="r" b="b"/>
            <a:pathLst>
              <a:path w="51435" h="894714">
                <a:moveTo>
                  <a:pt x="13954" y="0"/>
                </a:moveTo>
                <a:lnTo>
                  <a:pt x="3889" y="9312"/>
                </a:lnTo>
                <a:lnTo>
                  <a:pt x="0" y="22750"/>
                </a:lnTo>
                <a:lnTo>
                  <a:pt x="2878" y="880320"/>
                </a:lnTo>
                <a:lnTo>
                  <a:pt x="12191" y="890385"/>
                </a:lnTo>
                <a:lnTo>
                  <a:pt x="25628" y="894275"/>
                </a:lnTo>
                <a:lnTo>
                  <a:pt x="37302" y="891396"/>
                </a:lnTo>
                <a:lnTo>
                  <a:pt x="47368" y="882083"/>
                </a:lnTo>
                <a:lnTo>
                  <a:pt x="51257" y="868646"/>
                </a:lnTo>
                <a:lnTo>
                  <a:pt x="50000" y="15175"/>
                </a:lnTo>
                <a:lnTo>
                  <a:pt x="43668" y="6152"/>
                </a:lnTo>
                <a:lnTo>
                  <a:pt x="31746" y="611"/>
                </a:lnTo>
                <a:lnTo>
                  <a:pt x="1395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15946" y="2218078"/>
            <a:ext cx="51435" cy="174625"/>
          </a:xfrm>
          <a:custGeom>
            <a:avLst/>
            <a:gdLst/>
            <a:ahLst/>
            <a:cxnLst/>
            <a:rect l="l" t="t" r="r" b="b"/>
            <a:pathLst>
              <a:path w="51435" h="174625">
                <a:moveTo>
                  <a:pt x="13954" y="0"/>
                </a:moveTo>
                <a:lnTo>
                  <a:pt x="3889" y="9316"/>
                </a:lnTo>
                <a:lnTo>
                  <a:pt x="0" y="22747"/>
                </a:lnTo>
                <a:lnTo>
                  <a:pt x="2878" y="160266"/>
                </a:lnTo>
                <a:lnTo>
                  <a:pt x="12191" y="170331"/>
                </a:lnTo>
                <a:lnTo>
                  <a:pt x="25628" y="174220"/>
                </a:lnTo>
                <a:lnTo>
                  <a:pt x="37302" y="171342"/>
                </a:lnTo>
                <a:lnTo>
                  <a:pt x="47368" y="162029"/>
                </a:lnTo>
                <a:lnTo>
                  <a:pt x="51257" y="148592"/>
                </a:lnTo>
                <a:lnTo>
                  <a:pt x="50000" y="15176"/>
                </a:lnTo>
                <a:lnTo>
                  <a:pt x="43668" y="6154"/>
                </a:lnTo>
                <a:lnTo>
                  <a:pt x="31746" y="611"/>
                </a:lnTo>
                <a:lnTo>
                  <a:pt x="1395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69847" y="2215210"/>
            <a:ext cx="636270" cy="177165"/>
          </a:xfrm>
          <a:custGeom>
            <a:avLst/>
            <a:gdLst/>
            <a:ahLst/>
            <a:cxnLst/>
            <a:rect l="l" t="t" r="r" b="b"/>
            <a:pathLst>
              <a:path w="636269" h="177164">
                <a:moveTo>
                  <a:pt x="610539" y="0"/>
                </a:moveTo>
                <a:lnTo>
                  <a:pt x="13958" y="2881"/>
                </a:lnTo>
                <a:lnTo>
                  <a:pt x="3890" y="12194"/>
                </a:lnTo>
                <a:lnTo>
                  <a:pt x="0" y="25628"/>
                </a:lnTo>
                <a:lnTo>
                  <a:pt x="2884" y="163140"/>
                </a:lnTo>
                <a:lnTo>
                  <a:pt x="12203" y="173201"/>
                </a:lnTo>
                <a:lnTo>
                  <a:pt x="25641" y="177088"/>
                </a:lnTo>
                <a:lnTo>
                  <a:pt x="610539" y="177088"/>
                </a:lnTo>
                <a:lnTo>
                  <a:pt x="622213" y="174210"/>
                </a:lnTo>
                <a:lnTo>
                  <a:pt x="632279" y="164897"/>
                </a:lnTo>
                <a:lnTo>
                  <a:pt x="636168" y="151460"/>
                </a:lnTo>
                <a:lnTo>
                  <a:pt x="635680" y="128155"/>
                </a:lnTo>
                <a:lnTo>
                  <a:pt x="51269" y="128155"/>
                </a:lnTo>
                <a:lnTo>
                  <a:pt x="51269" y="51257"/>
                </a:lnTo>
                <a:lnTo>
                  <a:pt x="634070" y="51257"/>
                </a:lnTo>
                <a:lnTo>
                  <a:pt x="633290" y="13954"/>
                </a:lnTo>
                <a:lnTo>
                  <a:pt x="623977" y="3889"/>
                </a:lnTo>
                <a:lnTo>
                  <a:pt x="610539" y="0"/>
                </a:lnTo>
                <a:close/>
              </a:path>
              <a:path w="636269" h="177164">
                <a:moveTo>
                  <a:pt x="634070" y="51257"/>
                </a:moveTo>
                <a:lnTo>
                  <a:pt x="587235" y="51257"/>
                </a:lnTo>
                <a:lnTo>
                  <a:pt x="587235" y="128155"/>
                </a:lnTo>
                <a:lnTo>
                  <a:pt x="635680" y="128155"/>
                </a:lnTo>
                <a:lnTo>
                  <a:pt x="634070" y="5125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7192" y="1812745"/>
            <a:ext cx="422909" cy="454025"/>
          </a:xfrm>
          <a:custGeom>
            <a:avLst/>
            <a:gdLst/>
            <a:ahLst/>
            <a:cxnLst/>
            <a:rect l="l" t="t" r="r" b="b"/>
            <a:pathLst>
              <a:path w="422910" h="454025">
                <a:moveTo>
                  <a:pt x="213278" y="0"/>
                </a:moveTo>
                <a:lnTo>
                  <a:pt x="200983" y="1651"/>
                </a:lnTo>
                <a:lnTo>
                  <a:pt x="191078" y="8637"/>
                </a:lnTo>
                <a:lnTo>
                  <a:pt x="58577" y="177567"/>
                </a:lnTo>
                <a:lnTo>
                  <a:pt x="55929" y="188458"/>
                </a:lnTo>
                <a:lnTo>
                  <a:pt x="59226" y="201481"/>
                </a:lnTo>
                <a:lnTo>
                  <a:pt x="68957" y="210648"/>
                </a:lnTo>
                <a:lnTo>
                  <a:pt x="81553" y="213704"/>
                </a:lnTo>
                <a:lnTo>
                  <a:pt x="90875" y="213704"/>
                </a:lnTo>
                <a:lnTo>
                  <a:pt x="30608" y="291761"/>
                </a:lnTo>
                <a:lnTo>
                  <a:pt x="27965" y="302651"/>
                </a:lnTo>
                <a:lnTo>
                  <a:pt x="31269" y="315676"/>
                </a:lnTo>
                <a:lnTo>
                  <a:pt x="41007" y="324836"/>
                </a:lnTo>
                <a:lnTo>
                  <a:pt x="53600" y="327890"/>
                </a:lnTo>
                <a:lnTo>
                  <a:pt x="72231" y="327890"/>
                </a:lnTo>
                <a:lnTo>
                  <a:pt x="2643" y="417592"/>
                </a:lnTo>
                <a:lnTo>
                  <a:pt x="0" y="428482"/>
                </a:lnTo>
                <a:lnTo>
                  <a:pt x="3303" y="441508"/>
                </a:lnTo>
                <a:lnTo>
                  <a:pt x="13042" y="450668"/>
                </a:lnTo>
                <a:lnTo>
                  <a:pt x="25635" y="453721"/>
                </a:lnTo>
                <a:lnTo>
                  <a:pt x="414788" y="453721"/>
                </a:lnTo>
                <a:lnTo>
                  <a:pt x="414788" y="446736"/>
                </a:lnTo>
                <a:lnTo>
                  <a:pt x="420681" y="437562"/>
                </a:lnTo>
                <a:lnTo>
                  <a:pt x="422525" y="425557"/>
                </a:lnTo>
                <a:lnTo>
                  <a:pt x="417112" y="414110"/>
                </a:lnTo>
                <a:lnTo>
                  <a:pt x="409806" y="404788"/>
                </a:lnTo>
                <a:lnTo>
                  <a:pt x="74568" y="404788"/>
                </a:lnTo>
                <a:lnTo>
                  <a:pt x="146488" y="312749"/>
                </a:lnTo>
                <a:lnTo>
                  <a:pt x="149132" y="301859"/>
                </a:lnTo>
                <a:lnTo>
                  <a:pt x="145832" y="288833"/>
                </a:lnTo>
                <a:lnTo>
                  <a:pt x="136093" y="279673"/>
                </a:lnTo>
                <a:lnTo>
                  <a:pt x="123501" y="276620"/>
                </a:lnTo>
                <a:lnTo>
                  <a:pt x="104857" y="276620"/>
                </a:lnTo>
                <a:lnTo>
                  <a:pt x="169791" y="198560"/>
                </a:lnTo>
                <a:lnTo>
                  <a:pt x="172436" y="187668"/>
                </a:lnTo>
                <a:lnTo>
                  <a:pt x="169137" y="174648"/>
                </a:lnTo>
                <a:lnTo>
                  <a:pt x="159398" y="165488"/>
                </a:lnTo>
                <a:lnTo>
                  <a:pt x="146805" y="162434"/>
                </a:lnTo>
                <a:lnTo>
                  <a:pt x="137484" y="162434"/>
                </a:lnTo>
                <a:lnTo>
                  <a:pt x="216719" y="62231"/>
                </a:lnTo>
                <a:lnTo>
                  <a:pt x="271800" y="62231"/>
                </a:lnTo>
                <a:lnTo>
                  <a:pt x="225011" y="3683"/>
                </a:lnTo>
                <a:lnTo>
                  <a:pt x="213278" y="0"/>
                </a:lnTo>
                <a:close/>
              </a:path>
              <a:path w="422910" h="454025">
                <a:moveTo>
                  <a:pt x="271800" y="62231"/>
                </a:moveTo>
                <a:lnTo>
                  <a:pt x="216719" y="62231"/>
                </a:lnTo>
                <a:lnTo>
                  <a:pt x="295941" y="162434"/>
                </a:lnTo>
                <a:lnTo>
                  <a:pt x="282125" y="162809"/>
                </a:lnTo>
                <a:lnTo>
                  <a:pt x="270626" y="168321"/>
                </a:lnTo>
                <a:lnTo>
                  <a:pt x="262079" y="178605"/>
                </a:lnTo>
                <a:lnTo>
                  <a:pt x="260240" y="190610"/>
                </a:lnTo>
                <a:lnTo>
                  <a:pt x="265652" y="202058"/>
                </a:lnTo>
                <a:lnTo>
                  <a:pt x="323907" y="276620"/>
                </a:lnTo>
                <a:lnTo>
                  <a:pt x="300776" y="276993"/>
                </a:lnTo>
                <a:lnTo>
                  <a:pt x="289274" y="282503"/>
                </a:lnTo>
                <a:lnTo>
                  <a:pt x="280726" y="292782"/>
                </a:lnTo>
                <a:lnTo>
                  <a:pt x="278883" y="304789"/>
                </a:lnTo>
                <a:lnTo>
                  <a:pt x="284296" y="316231"/>
                </a:lnTo>
                <a:lnTo>
                  <a:pt x="351872" y="404788"/>
                </a:lnTo>
                <a:lnTo>
                  <a:pt x="409806" y="404788"/>
                </a:lnTo>
                <a:lnTo>
                  <a:pt x="349535" y="327890"/>
                </a:lnTo>
                <a:lnTo>
                  <a:pt x="372667" y="327517"/>
                </a:lnTo>
                <a:lnTo>
                  <a:pt x="384171" y="322014"/>
                </a:lnTo>
                <a:lnTo>
                  <a:pt x="392714" y="311731"/>
                </a:lnTo>
                <a:lnTo>
                  <a:pt x="394562" y="299723"/>
                </a:lnTo>
                <a:lnTo>
                  <a:pt x="389159" y="288278"/>
                </a:lnTo>
                <a:lnTo>
                  <a:pt x="330892" y="213704"/>
                </a:lnTo>
                <a:lnTo>
                  <a:pt x="344700" y="213332"/>
                </a:lnTo>
                <a:lnTo>
                  <a:pt x="356205" y="207829"/>
                </a:lnTo>
                <a:lnTo>
                  <a:pt x="364749" y="197549"/>
                </a:lnTo>
                <a:lnTo>
                  <a:pt x="366596" y="185542"/>
                </a:lnTo>
                <a:lnTo>
                  <a:pt x="361194" y="174093"/>
                </a:lnTo>
                <a:lnTo>
                  <a:pt x="271800" y="62231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74711" y="1539418"/>
            <a:ext cx="429259" cy="429259"/>
          </a:xfrm>
          <a:custGeom>
            <a:avLst/>
            <a:gdLst/>
            <a:ahLst/>
            <a:cxnLst/>
            <a:rect l="l" t="t" r="r" b="b"/>
            <a:pathLst>
              <a:path w="429260" h="429260">
                <a:moveTo>
                  <a:pt x="214388" y="0"/>
                </a:moveTo>
                <a:lnTo>
                  <a:pt x="162724" y="6205"/>
                </a:lnTo>
                <a:lnTo>
                  <a:pt x="115669" y="23845"/>
                </a:lnTo>
                <a:lnTo>
                  <a:pt x="74685" y="51459"/>
                </a:lnTo>
                <a:lnTo>
                  <a:pt x="41237" y="87582"/>
                </a:lnTo>
                <a:lnTo>
                  <a:pt x="16785" y="130752"/>
                </a:lnTo>
                <a:lnTo>
                  <a:pt x="2794" y="179506"/>
                </a:lnTo>
                <a:lnTo>
                  <a:pt x="0" y="214388"/>
                </a:lnTo>
                <a:lnTo>
                  <a:pt x="707" y="232031"/>
                </a:lnTo>
                <a:lnTo>
                  <a:pt x="10887" y="282322"/>
                </a:lnTo>
                <a:lnTo>
                  <a:pt x="32014" y="327516"/>
                </a:lnTo>
                <a:lnTo>
                  <a:pt x="62626" y="366150"/>
                </a:lnTo>
                <a:lnTo>
                  <a:pt x="101261" y="396762"/>
                </a:lnTo>
                <a:lnTo>
                  <a:pt x="146455" y="417890"/>
                </a:lnTo>
                <a:lnTo>
                  <a:pt x="196745" y="428069"/>
                </a:lnTo>
                <a:lnTo>
                  <a:pt x="214388" y="428777"/>
                </a:lnTo>
                <a:lnTo>
                  <a:pt x="231715" y="428069"/>
                </a:lnTo>
                <a:lnTo>
                  <a:pt x="281424" y="417890"/>
                </a:lnTo>
                <a:lnTo>
                  <a:pt x="326479" y="396762"/>
                </a:lnTo>
                <a:lnTo>
                  <a:pt x="352972" y="377447"/>
                </a:lnTo>
                <a:lnTo>
                  <a:pt x="210057" y="377447"/>
                </a:lnTo>
                <a:lnTo>
                  <a:pt x="195761" y="376400"/>
                </a:lnTo>
                <a:lnTo>
                  <a:pt x="155076" y="365914"/>
                </a:lnTo>
                <a:lnTo>
                  <a:pt x="118943" y="345606"/>
                </a:lnTo>
                <a:lnTo>
                  <a:pt x="88964" y="317016"/>
                </a:lnTo>
                <a:lnTo>
                  <a:pt x="66741" y="281684"/>
                </a:lnTo>
                <a:lnTo>
                  <a:pt x="53875" y="241147"/>
                </a:lnTo>
                <a:lnTo>
                  <a:pt x="51287" y="211991"/>
                </a:lnTo>
                <a:lnTo>
                  <a:pt x="52145" y="197552"/>
                </a:lnTo>
                <a:lnTo>
                  <a:pt x="62013" y="156424"/>
                </a:lnTo>
                <a:lnTo>
                  <a:pt x="81693" y="119857"/>
                </a:lnTo>
                <a:lnTo>
                  <a:pt x="109736" y="89489"/>
                </a:lnTo>
                <a:lnTo>
                  <a:pt x="144694" y="66957"/>
                </a:lnTo>
                <a:lnTo>
                  <a:pt x="185118" y="53901"/>
                </a:lnTo>
                <a:lnTo>
                  <a:pt x="214388" y="51269"/>
                </a:lnTo>
                <a:lnTo>
                  <a:pt x="353852" y="51269"/>
                </a:lnTo>
                <a:lnTo>
                  <a:pt x="341195" y="41237"/>
                </a:lnTo>
                <a:lnTo>
                  <a:pt x="298025" y="16785"/>
                </a:lnTo>
                <a:lnTo>
                  <a:pt x="249271" y="2794"/>
                </a:lnTo>
                <a:lnTo>
                  <a:pt x="232031" y="707"/>
                </a:lnTo>
                <a:lnTo>
                  <a:pt x="214388" y="0"/>
                </a:lnTo>
                <a:close/>
              </a:path>
              <a:path w="429260" h="429260">
                <a:moveTo>
                  <a:pt x="353852" y="51269"/>
                </a:moveTo>
                <a:lnTo>
                  <a:pt x="214388" y="51269"/>
                </a:lnTo>
                <a:lnTo>
                  <a:pt x="221735" y="51433"/>
                </a:lnTo>
                <a:lnTo>
                  <a:pt x="236116" y="52713"/>
                </a:lnTo>
                <a:lnTo>
                  <a:pt x="276638" y="63725"/>
                </a:lnTo>
                <a:lnTo>
                  <a:pt x="312158" y="84401"/>
                </a:lnTo>
                <a:lnTo>
                  <a:pt x="341301" y="113342"/>
                </a:lnTo>
                <a:lnTo>
                  <a:pt x="362694" y="149149"/>
                </a:lnTo>
                <a:lnTo>
                  <a:pt x="374964" y="190423"/>
                </a:lnTo>
                <a:lnTo>
                  <a:pt x="377397" y="220284"/>
                </a:lnTo>
                <a:lnTo>
                  <a:pt x="376220" y="234461"/>
                </a:lnTo>
                <a:lnTo>
                  <a:pt x="365444" y="274782"/>
                </a:lnTo>
                <a:lnTo>
                  <a:pt x="344935" y="310561"/>
                </a:lnTo>
                <a:lnTo>
                  <a:pt x="316153" y="340224"/>
                </a:lnTo>
                <a:lnTo>
                  <a:pt x="280558" y="362196"/>
                </a:lnTo>
                <a:lnTo>
                  <a:pt x="239609" y="374902"/>
                </a:lnTo>
                <a:lnTo>
                  <a:pt x="210057" y="377447"/>
                </a:lnTo>
                <a:lnTo>
                  <a:pt x="352972" y="377447"/>
                </a:lnTo>
                <a:lnTo>
                  <a:pt x="386867" y="341195"/>
                </a:lnTo>
                <a:lnTo>
                  <a:pt x="411663" y="298025"/>
                </a:lnTo>
                <a:lnTo>
                  <a:pt x="425920" y="249271"/>
                </a:lnTo>
                <a:lnTo>
                  <a:pt x="428777" y="214388"/>
                </a:lnTo>
                <a:lnTo>
                  <a:pt x="428069" y="196745"/>
                </a:lnTo>
                <a:lnTo>
                  <a:pt x="417890" y="146455"/>
                </a:lnTo>
                <a:lnTo>
                  <a:pt x="396762" y="101261"/>
                </a:lnTo>
                <a:lnTo>
                  <a:pt x="366150" y="62626"/>
                </a:lnTo>
                <a:lnTo>
                  <a:pt x="354058" y="51433"/>
                </a:lnTo>
                <a:lnTo>
                  <a:pt x="353852" y="5126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0998" y="1926266"/>
            <a:ext cx="288925" cy="289560"/>
          </a:xfrm>
          <a:custGeom>
            <a:avLst/>
            <a:gdLst/>
            <a:ahLst/>
            <a:cxnLst/>
            <a:rect l="l" t="t" r="r" b="b"/>
            <a:pathLst>
              <a:path w="288925" h="289560">
                <a:moveTo>
                  <a:pt x="142097" y="0"/>
                </a:moveTo>
                <a:lnTo>
                  <a:pt x="99959" y="7097"/>
                </a:lnTo>
                <a:lnTo>
                  <a:pt x="62787" y="25664"/>
                </a:lnTo>
                <a:lnTo>
                  <a:pt x="32548" y="53783"/>
                </a:lnTo>
                <a:lnTo>
                  <a:pt x="11208" y="89535"/>
                </a:lnTo>
                <a:lnTo>
                  <a:pt x="736" y="131004"/>
                </a:lnTo>
                <a:lnTo>
                  <a:pt x="0" y="145766"/>
                </a:lnTo>
                <a:lnTo>
                  <a:pt x="874" y="160334"/>
                </a:lnTo>
                <a:lnTo>
                  <a:pt x="11793" y="201315"/>
                </a:lnTo>
                <a:lnTo>
                  <a:pt x="33606" y="236661"/>
                </a:lnTo>
                <a:lnTo>
                  <a:pt x="64318" y="264377"/>
                </a:lnTo>
                <a:lnTo>
                  <a:pt x="101937" y="282469"/>
                </a:lnTo>
                <a:lnTo>
                  <a:pt x="144469" y="288943"/>
                </a:lnTo>
                <a:lnTo>
                  <a:pt x="148434" y="288888"/>
                </a:lnTo>
                <a:lnTo>
                  <a:pt x="190151" y="281417"/>
                </a:lnTo>
                <a:lnTo>
                  <a:pt x="226914" y="262608"/>
                </a:lnTo>
                <a:lnTo>
                  <a:pt x="253857" y="237631"/>
                </a:lnTo>
                <a:lnTo>
                  <a:pt x="141527" y="237631"/>
                </a:lnTo>
                <a:lnTo>
                  <a:pt x="127610" y="236242"/>
                </a:lnTo>
                <a:lnTo>
                  <a:pt x="90671" y="221044"/>
                </a:lnTo>
                <a:lnTo>
                  <a:pt x="63702" y="191160"/>
                </a:lnTo>
                <a:lnTo>
                  <a:pt x="50245" y="148983"/>
                </a:lnTo>
                <a:lnTo>
                  <a:pt x="49374" y="132605"/>
                </a:lnTo>
                <a:lnTo>
                  <a:pt x="51803" y="118300"/>
                </a:lnTo>
                <a:lnTo>
                  <a:pt x="70342" y="81178"/>
                </a:lnTo>
                <a:lnTo>
                  <a:pt x="102589" y="55916"/>
                </a:lnTo>
                <a:lnTo>
                  <a:pt x="144469" y="46589"/>
                </a:lnTo>
                <a:lnTo>
                  <a:pt x="249863" y="46589"/>
                </a:lnTo>
                <a:lnTo>
                  <a:pt x="245025" y="41442"/>
                </a:lnTo>
                <a:lnTo>
                  <a:pt x="211456" y="17083"/>
                </a:lnTo>
                <a:lnTo>
                  <a:pt x="171439" y="2873"/>
                </a:lnTo>
                <a:lnTo>
                  <a:pt x="156989" y="728"/>
                </a:lnTo>
                <a:lnTo>
                  <a:pt x="142097" y="0"/>
                </a:lnTo>
                <a:close/>
              </a:path>
              <a:path w="288925" h="289560">
                <a:moveTo>
                  <a:pt x="249863" y="46589"/>
                </a:moveTo>
                <a:lnTo>
                  <a:pt x="144469" y="46589"/>
                </a:lnTo>
                <a:lnTo>
                  <a:pt x="149202" y="46715"/>
                </a:lnTo>
                <a:lnTo>
                  <a:pt x="162413" y="48427"/>
                </a:lnTo>
                <a:lnTo>
                  <a:pt x="198203" y="64668"/>
                </a:lnTo>
                <a:lnTo>
                  <a:pt x="224961" y="95370"/>
                </a:lnTo>
                <a:lnTo>
                  <a:pt x="238483" y="137711"/>
                </a:lnTo>
                <a:lnTo>
                  <a:pt x="239321" y="153923"/>
                </a:lnTo>
                <a:lnTo>
                  <a:pt x="236622" y="167890"/>
                </a:lnTo>
                <a:lnTo>
                  <a:pt x="217523" y="204062"/>
                </a:lnTo>
                <a:lnTo>
                  <a:pt x="184654" y="228607"/>
                </a:lnTo>
                <a:lnTo>
                  <a:pt x="141527" y="237631"/>
                </a:lnTo>
                <a:lnTo>
                  <a:pt x="253857" y="237631"/>
                </a:lnTo>
                <a:lnTo>
                  <a:pt x="277861" y="198200"/>
                </a:lnTo>
                <a:lnTo>
                  <a:pt x="288186" y="156213"/>
                </a:lnTo>
                <a:lnTo>
                  <a:pt x="288907" y="141214"/>
                </a:lnTo>
                <a:lnTo>
                  <a:pt x="287854" y="126814"/>
                </a:lnTo>
                <a:lnTo>
                  <a:pt x="276547" y="86344"/>
                </a:lnTo>
                <a:lnTo>
                  <a:pt x="254461" y="51481"/>
                </a:lnTo>
                <a:lnTo>
                  <a:pt x="249863" y="4658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47337" y="1713678"/>
            <a:ext cx="83820" cy="81280"/>
          </a:xfrm>
          <a:custGeom>
            <a:avLst/>
            <a:gdLst/>
            <a:ahLst/>
            <a:cxnLst/>
            <a:rect l="l" t="t" r="r" b="b"/>
            <a:pathLst>
              <a:path w="83819" h="81280">
                <a:moveTo>
                  <a:pt x="29496" y="0"/>
                </a:moveTo>
                <a:lnTo>
                  <a:pt x="17594" y="5992"/>
                </a:lnTo>
                <a:lnTo>
                  <a:pt x="8229" y="15664"/>
                </a:lnTo>
                <a:lnTo>
                  <a:pt x="2124" y="28498"/>
                </a:lnTo>
                <a:lnTo>
                  <a:pt x="0" y="43977"/>
                </a:lnTo>
                <a:lnTo>
                  <a:pt x="3108" y="56169"/>
                </a:lnTo>
                <a:lnTo>
                  <a:pt x="9981" y="66574"/>
                </a:lnTo>
                <a:lnTo>
                  <a:pt x="20448" y="74582"/>
                </a:lnTo>
                <a:lnTo>
                  <a:pt x="34337" y="79581"/>
                </a:lnTo>
                <a:lnTo>
                  <a:pt x="51477" y="80963"/>
                </a:lnTo>
                <a:lnTo>
                  <a:pt x="64344" y="75558"/>
                </a:lnTo>
                <a:lnTo>
                  <a:pt x="74554" y="66401"/>
                </a:lnTo>
                <a:lnTo>
                  <a:pt x="81284" y="54317"/>
                </a:lnTo>
                <a:lnTo>
                  <a:pt x="83710" y="40128"/>
                </a:lnTo>
                <a:lnTo>
                  <a:pt x="83272" y="34051"/>
                </a:lnTo>
                <a:lnTo>
                  <a:pt x="47249" y="948"/>
                </a:lnTo>
                <a:lnTo>
                  <a:pt x="2949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63471" y="1731056"/>
            <a:ext cx="51435" cy="535940"/>
          </a:xfrm>
          <a:custGeom>
            <a:avLst/>
            <a:gdLst/>
            <a:ahLst/>
            <a:cxnLst/>
            <a:rect l="l" t="t" r="r" b="b"/>
            <a:pathLst>
              <a:path w="51435" h="535939">
                <a:moveTo>
                  <a:pt x="13954" y="0"/>
                </a:moveTo>
                <a:lnTo>
                  <a:pt x="3889" y="9312"/>
                </a:lnTo>
                <a:lnTo>
                  <a:pt x="0" y="22750"/>
                </a:lnTo>
                <a:lnTo>
                  <a:pt x="2878" y="521456"/>
                </a:lnTo>
                <a:lnTo>
                  <a:pt x="12191" y="531522"/>
                </a:lnTo>
                <a:lnTo>
                  <a:pt x="25628" y="535411"/>
                </a:lnTo>
                <a:lnTo>
                  <a:pt x="37302" y="532532"/>
                </a:lnTo>
                <a:lnTo>
                  <a:pt x="47368" y="523219"/>
                </a:lnTo>
                <a:lnTo>
                  <a:pt x="51257" y="509782"/>
                </a:lnTo>
                <a:lnTo>
                  <a:pt x="50000" y="15175"/>
                </a:lnTo>
                <a:lnTo>
                  <a:pt x="43668" y="6152"/>
                </a:lnTo>
                <a:lnTo>
                  <a:pt x="31746" y="611"/>
                </a:lnTo>
                <a:lnTo>
                  <a:pt x="1395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401847" y="1634070"/>
            <a:ext cx="5171440" cy="3395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00000"/>
              </a:lnSpc>
            </a:pPr>
            <a:r>
              <a:rPr sz="2800" b="1" spc="-275" dirty="0">
                <a:solidFill>
                  <a:srgbClr val="12181F"/>
                </a:solidFill>
                <a:latin typeface="Proxima Nova Rg"/>
                <a:cs typeface="Proxima Nova Rg"/>
              </a:rPr>
              <a:t>Г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еофизические исследования</a:t>
            </a:r>
            <a:endParaRPr sz="2800" dirty="0">
              <a:latin typeface="Proxima Nova Rg"/>
              <a:cs typeface="Proxima Nova Rg"/>
            </a:endParaRPr>
          </a:p>
          <a:p>
            <a:pPr marL="38735">
              <a:lnSpc>
                <a:spcPct val="100000"/>
              </a:lnSpc>
              <a:spcBef>
                <a:spcPts val="2320"/>
              </a:spcBef>
            </a:pP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ГИС выполняется </a:t>
            </a:r>
            <a:r>
              <a:rPr sz="14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 скважинах </a:t>
            </a:r>
            <a:r>
              <a:rPr sz="1400" b="0" spc="-60" dirty="0">
                <a:solidFill>
                  <a:srgbClr val="231F20"/>
                </a:solidFill>
                <a:latin typeface="Proxima Nova Light"/>
                <a:cs typeface="Proxima Nova Light"/>
              </a:rPr>
              <a:t>г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лубиной до 2000 </a:t>
            </a:r>
            <a:r>
              <a:rPr sz="1400" b="0" spc="-55" dirty="0">
                <a:solidFill>
                  <a:srgbClr val="231F20"/>
                </a:solidFill>
                <a:latin typeface="Proxima Nova Light"/>
                <a:cs typeface="Proxima Nova Light"/>
              </a:rPr>
              <a:t>м</a:t>
            </a:r>
            <a:endParaRPr sz="1400" dirty="0">
              <a:latin typeface="Proxima Nova Light"/>
              <a:cs typeface="Proxima Nova Light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err="1" smtClean="0">
                <a:solidFill>
                  <a:schemeClr val="tx1"/>
                </a:solidFill>
                <a:latin typeface="Proxima Nova Light" panose="02000506030000020004" pitchFamily="50" charset="0"/>
              </a:rPr>
              <a:t>Инклинометрия</a:t>
            </a:r>
            <a:endParaRPr lang="ru-RU" sz="1400" b="0" dirty="0" smtClean="0">
              <a:solidFill>
                <a:schemeClr val="tx1"/>
              </a:solidFill>
              <a:latin typeface="Proxima Nova Light" panose="02000506030000020004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tx1"/>
                </a:solidFill>
                <a:latin typeface="Proxima Nova Light" panose="02000506030000020004" pitchFamily="50" charset="0"/>
              </a:rPr>
              <a:t>Гамма-каротаж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err="1" smtClean="0">
                <a:solidFill>
                  <a:schemeClr val="tx1"/>
                </a:solidFill>
                <a:latin typeface="Proxima Nova Light" panose="02000506030000020004" pitchFamily="50" charset="0"/>
              </a:rPr>
              <a:t>Электрокаротаж</a:t>
            </a:r>
            <a:r>
              <a:rPr lang="ru-RU" sz="1400" b="0" dirty="0" smtClean="0">
                <a:solidFill>
                  <a:schemeClr val="tx1"/>
                </a:solidFill>
                <a:latin typeface="Proxima Nova Light" panose="02000506030000020004" pitchFamily="50" charset="0"/>
              </a:rPr>
              <a:t> </a:t>
            </a: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 Light" panose="02000506030000020004" pitchFamily="50" charset="0"/>
              </a:rPr>
              <a:t>(КС, ПС, индукционный)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tx1"/>
                </a:solidFill>
                <a:latin typeface="Proxima Nova Light" panose="02000506030000020004" pitchFamily="50" charset="0"/>
              </a:rPr>
              <a:t>Термометрия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err="1" smtClean="0">
                <a:solidFill>
                  <a:schemeClr val="tx1"/>
                </a:solidFill>
                <a:latin typeface="Proxima Nova Light" panose="02000506030000020004" pitchFamily="50" charset="0"/>
              </a:rPr>
              <a:t>Резистивиметрия</a:t>
            </a:r>
            <a:endParaRPr lang="ru-RU" sz="1400" b="0" dirty="0" smtClean="0">
              <a:solidFill>
                <a:schemeClr val="tx1"/>
              </a:solidFill>
              <a:latin typeface="Proxima Nova Light" panose="02000506030000020004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err="1" smtClean="0">
                <a:solidFill>
                  <a:schemeClr val="tx1"/>
                </a:solidFill>
                <a:latin typeface="Proxima Nova Light" panose="02000506030000020004" pitchFamily="50" charset="0"/>
              </a:rPr>
              <a:t>Расходометрия</a:t>
            </a:r>
            <a:endParaRPr lang="ru-RU" sz="1400" b="0" dirty="0" smtClean="0">
              <a:solidFill>
                <a:schemeClr val="tx1"/>
              </a:solidFill>
              <a:latin typeface="Proxima Nova Light" panose="02000506030000020004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tx1"/>
                </a:solidFill>
                <a:latin typeface="Proxima Nova Light" panose="02000506030000020004" pitchFamily="50" charset="0"/>
              </a:rPr>
              <a:t>Кавернометрия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38735" marR="1690370" indent="-26670">
              <a:lnSpc>
                <a:spcPct val="125000"/>
              </a:lnSpc>
            </a:pPr>
            <a:r>
              <a:rPr sz="1200" b="1" dirty="0">
                <a:solidFill>
                  <a:srgbClr val="939598"/>
                </a:solidFill>
                <a:latin typeface="Proxima Nova Semibold"/>
                <a:cs typeface="Proxima Nova Semibold"/>
              </a:rPr>
              <a:t>*по необ</a:t>
            </a:r>
            <a:r>
              <a:rPr sz="1200" b="1" spc="-45" dirty="0">
                <a:solidFill>
                  <a:srgbClr val="939598"/>
                </a:solidFill>
                <a:latin typeface="Proxima Nova Semibold"/>
                <a:cs typeface="Proxima Nova Semibold"/>
              </a:rPr>
              <a:t>х</a:t>
            </a:r>
            <a:r>
              <a:rPr sz="1200" b="1" spc="-10" dirty="0">
                <a:solidFill>
                  <a:srgbClr val="939598"/>
                </a:solidFill>
                <a:latin typeface="Proxima Nova Semibold"/>
                <a:cs typeface="Proxima Nova Semibold"/>
              </a:rPr>
              <a:t>одимости</a:t>
            </a:r>
            <a:r>
              <a:rPr sz="1200" b="1" dirty="0">
                <a:solidFill>
                  <a:srgbClr val="939598"/>
                </a:solidFill>
                <a:latin typeface="Proxima Nova Semibold"/>
                <a:cs typeface="Proxima Nova Semibold"/>
              </a:rPr>
              <a:t> – иные виды </a:t>
            </a:r>
            <a:r>
              <a:rPr sz="1200" b="1" spc="10" dirty="0">
                <a:solidFill>
                  <a:srgbClr val="939598"/>
                </a:solidFill>
                <a:latin typeface="Proxima Nova Semibold"/>
                <a:cs typeface="Proxima Nova Semibold"/>
              </a:rPr>
              <a:t>геофизических</a:t>
            </a:r>
            <a:r>
              <a:rPr sz="1200" b="1" spc="5" dirty="0">
                <a:solidFill>
                  <a:srgbClr val="939598"/>
                </a:solidFill>
                <a:latin typeface="Proxima Nova Semibold"/>
                <a:cs typeface="Proxima Nova Semibold"/>
              </a:rPr>
              <a:t> </a:t>
            </a:r>
            <a:r>
              <a:rPr sz="1200" b="1" dirty="0">
                <a:solidFill>
                  <a:srgbClr val="939598"/>
                </a:solidFill>
                <a:latin typeface="Proxima Nova Semibold"/>
                <a:cs typeface="Proxima Nova Semibold"/>
              </a:rPr>
              <a:t>исследований</a:t>
            </a:r>
            <a:endParaRPr sz="1200" dirty="0">
              <a:latin typeface="Proxima Nova Semibold"/>
              <a:cs typeface="Proxima Nova Semibold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237219" y="610277"/>
            <a:ext cx="276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75" dirty="0">
                <a:solidFill>
                  <a:srgbClr val="12181F"/>
                </a:solidFill>
                <a:latin typeface="Proxima Nova Light"/>
                <a:cs typeface="Proxima Nova Light"/>
              </a:rPr>
              <a:t>У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слуги/ </a:t>
            </a:r>
            <a:r>
              <a:rPr sz="1200" b="0" spc="-150" dirty="0">
                <a:solidFill>
                  <a:srgbClr val="12181F"/>
                </a:solidFill>
                <a:latin typeface="Proxima Nova Light"/>
                <a:cs typeface="Proxima Nova Light"/>
              </a:rPr>
              <a:t>Г</a:t>
            </a:r>
            <a:r>
              <a:rPr sz="1200" b="0" spc="5" dirty="0">
                <a:solidFill>
                  <a:srgbClr val="12181F"/>
                </a:solidFill>
                <a:latin typeface="Proxima Nova Light"/>
                <a:cs typeface="Proxima Nova Light"/>
              </a:rPr>
              <a:t>еофизические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 исследования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08664" y="1416464"/>
            <a:ext cx="51435" cy="678180"/>
          </a:xfrm>
          <a:custGeom>
            <a:avLst/>
            <a:gdLst/>
            <a:ahLst/>
            <a:cxnLst/>
            <a:rect l="l" t="t" r="r" b="b"/>
            <a:pathLst>
              <a:path w="51434" h="678180">
                <a:moveTo>
                  <a:pt x="13954" y="0"/>
                </a:moveTo>
                <a:lnTo>
                  <a:pt x="3889" y="9312"/>
                </a:lnTo>
                <a:lnTo>
                  <a:pt x="0" y="22750"/>
                </a:lnTo>
                <a:lnTo>
                  <a:pt x="2878" y="663607"/>
                </a:lnTo>
                <a:lnTo>
                  <a:pt x="12191" y="673673"/>
                </a:lnTo>
                <a:lnTo>
                  <a:pt x="25628" y="677562"/>
                </a:lnTo>
                <a:lnTo>
                  <a:pt x="36865" y="674683"/>
                </a:lnTo>
                <a:lnTo>
                  <a:pt x="46337" y="665371"/>
                </a:lnTo>
                <a:lnTo>
                  <a:pt x="51257" y="651933"/>
                </a:lnTo>
                <a:lnTo>
                  <a:pt x="50000" y="15175"/>
                </a:lnTo>
                <a:lnTo>
                  <a:pt x="43668" y="6152"/>
                </a:lnTo>
                <a:lnTo>
                  <a:pt x="31746" y="611"/>
                </a:lnTo>
                <a:lnTo>
                  <a:pt x="1395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52218" y="1416477"/>
            <a:ext cx="51435" cy="363220"/>
          </a:xfrm>
          <a:custGeom>
            <a:avLst/>
            <a:gdLst/>
            <a:ahLst/>
            <a:cxnLst/>
            <a:rect l="l" t="t" r="r" b="b"/>
            <a:pathLst>
              <a:path w="51435" h="363219">
                <a:moveTo>
                  <a:pt x="13954" y="0"/>
                </a:moveTo>
                <a:lnTo>
                  <a:pt x="3889" y="9312"/>
                </a:lnTo>
                <a:lnTo>
                  <a:pt x="0" y="22750"/>
                </a:lnTo>
                <a:lnTo>
                  <a:pt x="2878" y="349015"/>
                </a:lnTo>
                <a:lnTo>
                  <a:pt x="12191" y="359081"/>
                </a:lnTo>
                <a:lnTo>
                  <a:pt x="25628" y="362970"/>
                </a:lnTo>
                <a:lnTo>
                  <a:pt x="37302" y="360092"/>
                </a:lnTo>
                <a:lnTo>
                  <a:pt x="47368" y="350779"/>
                </a:lnTo>
                <a:lnTo>
                  <a:pt x="51257" y="337341"/>
                </a:lnTo>
                <a:lnTo>
                  <a:pt x="50000" y="15175"/>
                </a:lnTo>
                <a:lnTo>
                  <a:pt x="43668" y="6152"/>
                </a:lnTo>
                <a:lnTo>
                  <a:pt x="31746" y="611"/>
                </a:lnTo>
                <a:lnTo>
                  <a:pt x="1395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36136" y="1634070"/>
            <a:ext cx="314325" cy="518795"/>
          </a:xfrm>
          <a:custGeom>
            <a:avLst/>
            <a:gdLst/>
            <a:ahLst/>
            <a:cxnLst/>
            <a:rect l="l" t="t" r="r" b="b"/>
            <a:pathLst>
              <a:path w="314325" h="518794">
                <a:moveTo>
                  <a:pt x="288201" y="0"/>
                </a:moveTo>
                <a:lnTo>
                  <a:pt x="277318" y="3719"/>
                </a:lnTo>
                <a:lnTo>
                  <a:pt x="268870" y="12535"/>
                </a:lnTo>
                <a:lnTo>
                  <a:pt x="2263" y="485021"/>
                </a:lnTo>
                <a:lnTo>
                  <a:pt x="0" y="496552"/>
                </a:lnTo>
                <a:lnTo>
                  <a:pt x="3723" y="507432"/>
                </a:lnTo>
                <a:lnTo>
                  <a:pt x="12546" y="515886"/>
                </a:lnTo>
                <a:lnTo>
                  <a:pt x="14870" y="518211"/>
                </a:lnTo>
                <a:lnTo>
                  <a:pt x="24192" y="518211"/>
                </a:lnTo>
                <a:lnTo>
                  <a:pt x="26020" y="518151"/>
                </a:lnTo>
                <a:lnTo>
                  <a:pt x="38385" y="514243"/>
                </a:lnTo>
                <a:lnTo>
                  <a:pt x="47497" y="504228"/>
                </a:lnTo>
                <a:lnTo>
                  <a:pt x="312429" y="32630"/>
                </a:lnTo>
                <a:lnTo>
                  <a:pt x="313831" y="21512"/>
                </a:lnTo>
                <a:lnTo>
                  <a:pt x="309439" y="10925"/>
                </a:lnTo>
                <a:lnTo>
                  <a:pt x="299741" y="2267"/>
                </a:lnTo>
                <a:lnTo>
                  <a:pt x="288201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25169" y="2040433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254" y="0"/>
                </a:lnTo>
                <a:lnTo>
                  <a:pt x="58254" y="58254"/>
                </a:lnTo>
                <a:lnTo>
                  <a:pt x="0" y="58254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4095" y="3610267"/>
            <a:ext cx="1698739" cy="2220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10119" y="5871984"/>
            <a:ext cx="1330426" cy="1067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9429"/>
            <a:ext cx="7065907" cy="5553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67938" y="5945808"/>
            <a:ext cx="1424305" cy="1522095"/>
          </a:xfrm>
          <a:custGeom>
            <a:avLst/>
            <a:gdLst/>
            <a:ahLst/>
            <a:cxnLst/>
            <a:rect l="l" t="t" r="r" b="b"/>
            <a:pathLst>
              <a:path w="1424304" h="1522095">
                <a:moveTo>
                  <a:pt x="1424063" y="0"/>
                </a:moveTo>
                <a:lnTo>
                  <a:pt x="0" y="360833"/>
                </a:lnTo>
                <a:lnTo>
                  <a:pt x="0" y="1230555"/>
                </a:lnTo>
                <a:lnTo>
                  <a:pt x="429412" y="1521893"/>
                </a:lnTo>
                <a:lnTo>
                  <a:pt x="1424063" y="1258533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9591" y="6377747"/>
            <a:ext cx="1537970" cy="1182370"/>
          </a:xfrm>
          <a:custGeom>
            <a:avLst/>
            <a:gdLst/>
            <a:ahLst/>
            <a:cxnLst/>
            <a:rect l="l" t="t" r="r" b="b"/>
            <a:pathLst>
              <a:path w="1537970" h="1182370">
                <a:moveTo>
                  <a:pt x="0" y="887755"/>
                </a:moveTo>
                <a:lnTo>
                  <a:pt x="0" y="389623"/>
                </a:lnTo>
                <a:lnTo>
                  <a:pt x="1537690" y="0"/>
                </a:lnTo>
                <a:lnTo>
                  <a:pt x="1537690" y="1182309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9490" y="6837699"/>
            <a:ext cx="1543050" cy="722630"/>
          </a:xfrm>
          <a:custGeom>
            <a:avLst/>
            <a:gdLst/>
            <a:ahLst/>
            <a:cxnLst/>
            <a:rect l="l" t="t" r="r" b="b"/>
            <a:pathLst>
              <a:path w="1543050" h="722629">
                <a:moveTo>
                  <a:pt x="0" y="722356"/>
                </a:moveTo>
                <a:lnTo>
                  <a:pt x="0" y="390842"/>
                </a:lnTo>
                <a:lnTo>
                  <a:pt x="1542542" y="0"/>
                </a:lnTo>
                <a:lnTo>
                  <a:pt x="1538249" y="499833"/>
                </a:lnTo>
                <a:lnTo>
                  <a:pt x="673257" y="722356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8222" y="6431145"/>
            <a:ext cx="934085" cy="517525"/>
          </a:xfrm>
          <a:custGeom>
            <a:avLst/>
            <a:gdLst/>
            <a:ahLst/>
            <a:cxnLst/>
            <a:rect l="l" t="t" r="r" b="b"/>
            <a:pathLst>
              <a:path w="934084" h="517525">
                <a:moveTo>
                  <a:pt x="933780" y="0"/>
                </a:moveTo>
                <a:lnTo>
                  <a:pt x="0" y="242978"/>
                </a:lnTo>
                <a:lnTo>
                  <a:pt x="0" y="516930"/>
                </a:lnTo>
                <a:lnTo>
                  <a:pt x="933780" y="272891"/>
                </a:lnTo>
              </a:path>
            </a:pathLst>
          </a:custGeom>
          <a:ln w="126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2517" y="6998075"/>
            <a:ext cx="1061720" cy="561975"/>
          </a:xfrm>
          <a:custGeom>
            <a:avLst/>
            <a:gdLst/>
            <a:ahLst/>
            <a:cxnLst/>
            <a:rect l="l" t="t" r="r" b="b"/>
            <a:pathLst>
              <a:path w="1061720" h="561975">
                <a:moveTo>
                  <a:pt x="0" y="268770"/>
                </a:moveTo>
                <a:lnTo>
                  <a:pt x="1061212" y="0"/>
                </a:lnTo>
                <a:lnTo>
                  <a:pt x="1061212" y="272313"/>
                </a:lnTo>
                <a:lnTo>
                  <a:pt x="4025" y="544626"/>
                </a:lnTo>
                <a:lnTo>
                  <a:pt x="4025" y="561980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64687" y="4390150"/>
            <a:ext cx="1427480" cy="1639570"/>
          </a:xfrm>
          <a:custGeom>
            <a:avLst/>
            <a:gdLst/>
            <a:ahLst/>
            <a:cxnLst/>
            <a:rect l="l" t="t" r="r" b="b"/>
            <a:pathLst>
              <a:path w="1427479" h="1639570">
                <a:moveTo>
                  <a:pt x="1427314" y="0"/>
                </a:moveTo>
                <a:lnTo>
                  <a:pt x="406" y="361415"/>
                </a:lnTo>
                <a:lnTo>
                  <a:pt x="406" y="872945"/>
                </a:lnTo>
                <a:lnTo>
                  <a:pt x="1063167" y="599006"/>
                </a:lnTo>
                <a:lnTo>
                  <a:pt x="1063167" y="869694"/>
                </a:lnTo>
                <a:lnTo>
                  <a:pt x="0" y="1150161"/>
                </a:lnTo>
                <a:lnTo>
                  <a:pt x="0" y="1639340"/>
                </a:lnTo>
                <a:lnTo>
                  <a:pt x="1427314" y="1277100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1432" y="4820953"/>
            <a:ext cx="1539875" cy="1668780"/>
          </a:xfrm>
          <a:custGeom>
            <a:avLst/>
            <a:gdLst/>
            <a:ahLst/>
            <a:cxnLst/>
            <a:rect l="l" t="t" r="r" b="b"/>
            <a:pathLst>
              <a:path w="1539875" h="1668779">
                <a:moveTo>
                  <a:pt x="0" y="1668373"/>
                </a:moveTo>
                <a:lnTo>
                  <a:pt x="0" y="389966"/>
                </a:lnTo>
                <a:lnTo>
                  <a:pt x="1539646" y="0"/>
                </a:lnTo>
                <a:lnTo>
                  <a:pt x="1539646" y="497585"/>
                </a:lnTo>
                <a:lnTo>
                  <a:pt x="479399" y="781316"/>
                </a:lnTo>
                <a:lnTo>
                  <a:pt x="479399" y="1045476"/>
                </a:lnTo>
                <a:lnTo>
                  <a:pt x="1536039" y="768273"/>
                </a:lnTo>
                <a:lnTo>
                  <a:pt x="1536039" y="1273759"/>
                </a:lnTo>
                <a:lnTo>
                  <a:pt x="0" y="1668373"/>
                </a:lnTo>
                <a:close/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68051" y="1204421"/>
            <a:ext cx="5758815" cy="1952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480" marR="5080" indent="-145415">
              <a:lnSpc>
                <a:spcPct val="121800"/>
              </a:lnSpc>
            </a:pP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«</a:t>
            </a:r>
            <a:r>
              <a:rPr sz="2600" spc="-110" dirty="0">
                <a:solidFill>
                  <a:srgbClr val="12181F"/>
                </a:solidFill>
                <a:latin typeface="Proxima Nova"/>
                <a:cs typeface="Proxima Nova"/>
              </a:rPr>
              <a:t>У</a:t>
            </a:r>
            <a:r>
              <a:rPr sz="2600" spc="-15" dirty="0">
                <a:solidFill>
                  <a:srgbClr val="12181F"/>
                </a:solidFill>
                <a:latin typeface="Proxima Nova"/>
                <a:cs typeface="Proxima Nova"/>
              </a:rPr>
              <a:t>ранцветмет»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 - </a:t>
            </a:r>
            <a:r>
              <a:rPr sz="2600" spc="-30" dirty="0">
                <a:solidFill>
                  <a:srgbClr val="12181F"/>
                </a:solidFill>
                <a:latin typeface="Proxima Nova"/>
                <a:cs typeface="Proxima Nova"/>
              </a:rPr>
              <a:t>это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 </a:t>
            </a:r>
            <a:r>
              <a:rPr sz="2600" dirty="0" err="1">
                <a:solidFill>
                  <a:srgbClr val="12181F"/>
                </a:solidFill>
                <a:latin typeface="Proxima Nova"/>
                <a:cs typeface="Proxima Nova"/>
              </a:rPr>
              <a:t>более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 </a:t>
            </a:r>
            <a:r>
              <a:rPr sz="2600" dirty="0" smtClean="0">
                <a:solidFill>
                  <a:srgbClr val="12181F"/>
                </a:solidFill>
                <a:latin typeface="Proxima Nova"/>
                <a:cs typeface="Proxima Nova"/>
              </a:rPr>
              <a:t>1</a:t>
            </a:r>
            <a:r>
              <a:rPr lang="en-US" sz="2600" dirty="0">
                <a:solidFill>
                  <a:srgbClr val="12181F"/>
                </a:solidFill>
                <a:latin typeface="Proxima Nova"/>
                <a:cs typeface="Proxima Nova"/>
              </a:rPr>
              <a:t>7</a:t>
            </a:r>
            <a:r>
              <a:rPr sz="2600" dirty="0" smtClean="0">
                <a:solidFill>
                  <a:srgbClr val="12181F"/>
                </a:solidFill>
                <a:latin typeface="Proxima Nova"/>
                <a:cs typeface="Proxima Nova"/>
              </a:rPr>
              <a:t> 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лет </a:t>
            </a:r>
            <a:r>
              <a:rPr sz="2600" spc="10" dirty="0">
                <a:solidFill>
                  <a:srgbClr val="12181F"/>
                </a:solidFill>
                <a:latin typeface="Proxima Nova"/>
                <a:cs typeface="Proxima Nova"/>
              </a:rPr>
              <a:t>профессиональной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 деятельности по бурени</a:t>
            </a:r>
            <a:r>
              <a:rPr sz="2600" spc="-20" dirty="0">
                <a:solidFill>
                  <a:srgbClr val="12181F"/>
                </a:solidFill>
                <a:latin typeface="Proxima Nova"/>
                <a:cs typeface="Proxima Nova"/>
              </a:rPr>
              <a:t>ю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, геологии и изысканию </a:t>
            </a:r>
            <a:r>
              <a:rPr sz="2600" spc="10" dirty="0">
                <a:solidFill>
                  <a:srgbClr val="12181F"/>
                </a:solidFill>
                <a:latin typeface="Proxima Nova"/>
                <a:cs typeface="Proxima Nova"/>
              </a:rPr>
              <a:t>во</a:t>
            </a:r>
            <a:r>
              <a:rPr sz="2600" spc="5" dirty="0">
                <a:solidFill>
                  <a:srgbClr val="12181F"/>
                </a:solidFill>
                <a:latin typeface="Proxima Nova"/>
                <a:cs typeface="Proxima Nova"/>
              </a:rPr>
              <a:t> </a:t>
            </a:r>
            <a:r>
              <a:rPr sz="2600" spc="-15" dirty="0">
                <a:solidFill>
                  <a:srgbClr val="12181F"/>
                </a:solidFill>
                <a:latin typeface="Proxima Nova"/>
                <a:cs typeface="Proxima Nova"/>
              </a:rPr>
              <a:t>всем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 </a:t>
            </a:r>
            <a:r>
              <a:rPr sz="2600" spc="-35" dirty="0">
                <a:solidFill>
                  <a:srgbClr val="12181F"/>
                </a:solidFill>
                <a:latin typeface="Proxima Nova"/>
                <a:cs typeface="Proxima Nova"/>
              </a:rPr>
              <a:t>мир</a:t>
            </a:r>
            <a:r>
              <a:rPr sz="2600" spc="-50" dirty="0">
                <a:solidFill>
                  <a:srgbClr val="12181F"/>
                </a:solidFill>
                <a:latin typeface="Proxima Nova"/>
                <a:cs typeface="Proxima Nova"/>
              </a:rPr>
              <a:t>е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.</a:t>
            </a:r>
            <a:endParaRPr sz="2600" dirty="0">
              <a:latin typeface="Proxima Nova"/>
              <a:cs typeface="Proxima Nov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3009" y="3325504"/>
            <a:ext cx="5981891" cy="3347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Основные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проекты - разведка твердых полезных ис</a:t>
            </a:r>
            <a:r>
              <a:rPr sz="16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опаемых:</a:t>
            </a:r>
            <a:endParaRPr sz="1600" dirty="0">
              <a:latin typeface="Proxima Nova Light"/>
              <a:cs typeface="Proxima Nova Light"/>
            </a:endParaRPr>
          </a:p>
          <a:p>
            <a:pPr marL="220979" marR="4818380">
              <a:lnSpc>
                <a:spcPct val="145800"/>
              </a:lnSpc>
            </a:pPr>
            <a:r>
              <a:rPr sz="1600" b="1" dirty="0" err="1">
                <a:solidFill>
                  <a:srgbClr val="231F20"/>
                </a:solidFill>
                <a:latin typeface="Proxima Nova Semibold"/>
                <a:cs typeface="Proxima Nova Semibold"/>
              </a:rPr>
              <a:t>золото</a:t>
            </a:r>
            <a:r>
              <a:rPr sz="16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600" b="1" dirty="0" err="1" smtClean="0">
                <a:solidFill>
                  <a:srgbClr val="231F20"/>
                </a:solidFill>
                <a:latin typeface="Proxima Nova Semibold"/>
                <a:cs typeface="Proxima Nova Semibold"/>
              </a:rPr>
              <a:t>серебр</a:t>
            </a:r>
            <a:r>
              <a:rPr lang="ru-RU" sz="1600" b="1" dirty="0" smtClean="0">
                <a:solidFill>
                  <a:srgbClr val="231F20"/>
                </a:solidFill>
                <a:latin typeface="Proxima Nova Semibold"/>
                <a:cs typeface="Proxima Nova Semibold"/>
              </a:rPr>
              <a:t>о</a:t>
            </a:r>
            <a:r>
              <a:rPr sz="1600" b="1" dirty="0" smtClean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6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платина </a:t>
            </a:r>
            <a:r>
              <a:rPr sz="16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медь</a:t>
            </a:r>
            <a:r>
              <a:rPr sz="1600" b="1" spc="-5" dirty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ж</a:t>
            </a:r>
            <a:r>
              <a:rPr sz="16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елезо</a:t>
            </a:r>
            <a:endParaRPr sz="1600" dirty="0">
              <a:latin typeface="Proxima Nova Semibold"/>
              <a:cs typeface="Proxima Nova Semibold"/>
            </a:endParaRPr>
          </a:p>
          <a:p>
            <a:pPr marL="220979">
              <a:lnSpc>
                <a:spcPct val="100000"/>
              </a:lnSpc>
              <a:spcBef>
                <a:spcPts val="880"/>
              </a:spcBef>
            </a:pPr>
            <a:r>
              <a:rPr sz="16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ред</a:t>
            </a:r>
            <a:r>
              <a:rPr sz="1600" b="1" spc="-20" dirty="0">
                <a:solidFill>
                  <a:srgbClr val="231F20"/>
                </a:solidFill>
                <a:latin typeface="Proxima Nova Semibold"/>
                <a:cs typeface="Proxima Nova Semibold"/>
              </a:rPr>
              <a:t>к</a:t>
            </a:r>
            <a:r>
              <a:rPr sz="16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оземельные </a:t>
            </a:r>
            <a:r>
              <a:rPr sz="16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металлы</a:t>
            </a:r>
            <a:r>
              <a:rPr sz="16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 и </a:t>
            </a:r>
            <a:r>
              <a:rPr sz="16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д</a:t>
            </a:r>
            <a:r>
              <a:rPr sz="1600" b="1" spc="-20" dirty="0">
                <a:solidFill>
                  <a:srgbClr val="231F20"/>
                </a:solidFill>
                <a:latin typeface="Proxima Nova Semibold"/>
                <a:cs typeface="Proxima Nova Semibold"/>
              </a:rPr>
              <a:t>р</a:t>
            </a:r>
            <a:r>
              <a:rPr sz="16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.</a:t>
            </a:r>
            <a:endParaRPr sz="1600" dirty="0">
              <a:latin typeface="Proxima Nova Semibold"/>
              <a:cs typeface="Proxima Nova Semibold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 marR="1508760">
              <a:lnSpc>
                <a:spcPct val="145800"/>
              </a:lnSpc>
            </a:pP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В </a:t>
            </a:r>
            <a:r>
              <a:rPr sz="16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портфеле проектов </a:t>
            </a:r>
            <a:r>
              <a:rPr sz="16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омпании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исследования радиоактивных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руд.</a:t>
            </a:r>
            <a:endParaRPr sz="1600" dirty="0">
              <a:latin typeface="Proxima Nova Light"/>
              <a:cs typeface="Proxima Nova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7218" y="610277"/>
            <a:ext cx="135688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О </a:t>
            </a:r>
            <a:r>
              <a:rPr sz="1200" b="0" spc="-5" dirty="0">
                <a:solidFill>
                  <a:srgbClr val="12181F"/>
                </a:solidFill>
                <a:latin typeface="Proxima Nova Light"/>
                <a:cs typeface="Proxima Nova Light"/>
              </a:rPr>
              <a:t>к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омпании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45673" y="377403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400"/>
                </a:moveTo>
                <a:lnTo>
                  <a:pt x="50800" y="25400"/>
                </a:lnTo>
              </a:path>
            </a:pathLst>
          </a:custGeom>
          <a:ln w="520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45673" y="413048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400"/>
                </a:moveTo>
                <a:lnTo>
                  <a:pt x="50800" y="25400"/>
                </a:lnTo>
              </a:path>
            </a:pathLst>
          </a:custGeom>
          <a:ln w="520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45673" y="448693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400"/>
                </a:moveTo>
                <a:lnTo>
                  <a:pt x="50800" y="25400"/>
                </a:lnTo>
              </a:path>
            </a:pathLst>
          </a:custGeom>
          <a:ln w="520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45673" y="484338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400"/>
                </a:moveTo>
                <a:lnTo>
                  <a:pt x="50800" y="25400"/>
                </a:lnTo>
              </a:path>
            </a:pathLst>
          </a:custGeom>
          <a:ln w="520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45673" y="519982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400"/>
                </a:moveTo>
                <a:lnTo>
                  <a:pt x="50800" y="25400"/>
                </a:lnTo>
              </a:path>
            </a:pathLst>
          </a:custGeom>
          <a:ln w="520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45673" y="555627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400"/>
                </a:moveTo>
                <a:lnTo>
                  <a:pt x="50800" y="25400"/>
                </a:lnTo>
              </a:path>
            </a:pathLst>
          </a:custGeom>
          <a:ln w="520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41"/>
                </a:lnTo>
                <a:lnTo>
                  <a:pt x="128701" y="264541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35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5" y="177800"/>
                </a:lnTo>
                <a:lnTo>
                  <a:pt x="116978" y="176987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0356" y="601802"/>
            <a:ext cx="1009048" cy="194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8316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2650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6983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31303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5636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9969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04289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8622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2955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77275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01608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25941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7823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72156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96489" y="332019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7369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1702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6035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930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92250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16583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40916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5236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89569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13890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38223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62556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86876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11209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35542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59862" y="34445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79918" y="16649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25941" y="166493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0"/>
                </a:moveTo>
                <a:lnTo>
                  <a:pt x="60947" y="0"/>
                </a:lnTo>
                <a:lnTo>
                  <a:pt x="60947" y="60947"/>
                </a:lnTo>
                <a:lnTo>
                  <a:pt x="0" y="60947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9525" y="2864332"/>
            <a:ext cx="1804035" cy="53975"/>
          </a:xfrm>
          <a:custGeom>
            <a:avLst/>
            <a:gdLst/>
            <a:ahLst/>
            <a:cxnLst/>
            <a:rect l="l" t="t" r="r" b="b"/>
            <a:pathLst>
              <a:path w="1804035" h="53975">
                <a:moveTo>
                  <a:pt x="1780842" y="0"/>
                </a:moveTo>
                <a:lnTo>
                  <a:pt x="13101" y="2227"/>
                </a:lnTo>
                <a:lnTo>
                  <a:pt x="4846" y="9432"/>
                </a:lnTo>
                <a:lnTo>
                  <a:pt x="51" y="21960"/>
                </a:lnTo>
                <a:lnTo>
                  <a:pt x="0" y="40155"/>
                </a:lnTo>
                <a:lnTo>
                  <a:pt x="9667" y="49896"/>
                </a:lnTo>
                <a:lnTo>
                  <a:pt x="23175" y="53632"/>
                </a:lnTo>
                <a:lnTo>
                  <a:pt x="1780842" y="53632"/>
                </a:lnTo>
                <a:lnTo>
                  <a:pt x="1790915" y="51405"/>
                </a:lnTo>
                <a:lnTo>
                  <a:pt x="1799171" y="44200"/>
                </a:lnTo>
                <a:lnTo>
                  <a:pt x="1803967" y="31673"/>
                </a:lnTo>
                <a:lnTo>
                  <a:pt x="1804021" y="13478"/>
                </a:lnTo>
                <a:lnTo>
                  <a:pt x="1794354" y="3736"/>
                </a:lnTo>
                <a:lnTo>
                  <a:pt x="1780842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9522" y="2128113"/>
            <a:ext cx="380365" cy="53975"/>
          </a:xfrm>
          <a:custGeom>
            <a:avLst/>
            <a:gdLst/>
            <a:ahLst/>
            <a:cxnLst/>
            <a:rect l="l" t="t" r="r" b="b"/>
            <a:pathLst>
              <a:path w="380365" h="53975">
                <a:moveTo>
                  <a:pt x="357157" y="0"/>
                </a:moveTo>
                <a:lnTo>
                  <a:pt x="13102" y="2228"/>
                </a:lnTo>
                <a:lnTo>
                  <a:pt x="4848" y="9433"/>
                </a:lnTo>
                <a:lnTo>
                  <a:pt x="51" y="21961"/>
                </a:lnTo>
                <a:lnTo>
                  <a:pt x="0" y="40155"/>
                </a:lnTo>
                <a:lnTo>
                  <a:pt x="9669" y="49896"/>
                </a:lnTo>
                <a:lnTo>
                  <a:pt x="23172" y="53632"/>
                </a:lnTo>
                <a:lnTo>
                  <a:pt x="359595" y="53632"/>
                </a:lnTo>
                <a:lnTo>
                  <a:pt x="367540" y="51791"/>
                </a:lnTo>
                <a:lnTo>
                  <a:pt x="375434" y="44759"/>
                </a:lnTo>
                <a:lnTo>
                  <a:pt x="380254" y="32112"/>
                </a:lnTo>
                <a:lnTo>
                  <a:pt x="380342" y="13473"/>
                </a:lnTo>
                <a:lnTo>
                  <a:pt x="370669" y="3735"/>
                </a:lnTo>
                <a:lnTo>
                  <a:pt x="35715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4652" y="2128113"/>
            <a:ext cx="212725" cy="53975"/>
          </a:xfrm>
          <a:custGeom>
            <a:avLst/>
            <a:gdLst/>
            <a:ahLst/>
            <a:cxnLst/>
            <a:rect l="l" t="t" r="r" b="b"/>
            <a:pathLst>
              <a:path w="212725" h="53975">
                <a:moveTo>
                  <a:pt x="188948" y="0"/>
                </a:moveTo>
                <a:lnTo>
                  <a:pt x="13101" y="2227"/>
                </a:lnTo>
                <a:lnTo>
                  <a:pt x="4846" y="9432"/>
                </a:lnTo>
                <a:lnTo>
                  <a:pt x="51" y="21960"/>
                </a:lnTo>
                <a:lnTo>
                  <a:pt x="0" y="40155"/>
                </a:lnTo>
                <a:lnTo>
                  <a:pt x="9667" y="49896"/>
                </a:lnTo>
                <a:lnTo>
                  <a:pt x="23175" y="53632"/>
                </a:lnTo>
                <a:lnTo>
                  <a:pt x="188948" y="53632"/>
                </a:lnTo>
                <a:lnTo>
                  <a:pt x="199020" y="51405"/>
                </a:lnTo>
                <a:lnTo>
                  <a:pt x="207276" y="44200"/>
                </a:lnTo>
                <a:lnTo>
                  <a:pt x="212073" y="31673"/>
                </a:lnTo>
                <a:lnTo>
                  <a:pt x="212127" y="13478"/>
                </a:lnTo>
                <a:lnTo>
                  <a:pt x="202459" y="3736"/>
                </a:lnTo>
                <a:lnTo>
                  <a:pt x="18894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3997" y="2128113"/>
            <a:ext cx="224790" cy="53975"/>
          </a:xfrm>
          <a:custGeom>
            <a:avLst/>
            <a:gdLst/>
            <a:ahLst/>
            <a:cxnLst/>
            <a:rect l="l" t="t" r="r" b="b"/>
            <a:pathLst>
              <a:path w="224789" h="53975">
                <a:moveTo>
                  <a:pt x="201137" y="0"/>
                </a:moveTo>
                <a:lnTo>
                  <a:pt x="13102" y="2228"/>
                </a:lnTo>
                <a:lnTo>
                  <a:pt x="4848" y="9433"/>
                </a:lnTo>
                <a:lnTo>
                  <a:pt x="51" y="21961"/>
                </a:lnTo>
                <a:lnTo>
                  <a:pt x="0" y="40155"/>
                </a:lnTo>
                <a:lnTo>
                  <a:pt x="9669" y="49896"/>
                </a:lnTo>
                <a:lnTo>
                  <a:pt x="23172" y="53632"/>
                </a:lnTo>
                <a:lnTo>
                  <a:pt x="201137" y="53632"/>
                </a:lnTo>
                <a:lnTo>
                  <a:pt x="211221" y="51400"/>
                </a:lnTo>
                <a:lnTo>
                  <a:pt x="219475" y="44193"/>
                </a:lnTo>
                <a:lnTo>
                  <a:pt x="224271" y="31666"/>
                </a:lnTo>
                <a:lnTo>
                  <a:pt x="224322" y="13473"/>
                </a:lnTo>
                <a:lnTo>
                  <a:pt x="214649" y="3735"/>
                </a:lnTo>
                <a:lnTo>
                  <a:pt x="20113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90663" y="2128113"/>
            <a:ext cx="212725" cy="53975"/>
          </a:xfrm>
          <a:custGeom>
            <a:avLst/>
            <a:gdLst/>
            <a:ahLst/>
            <a:cxnLst/>
            <a:rect l="l" t="t" r="r" b="b"/>
            <a:pathLst>
              <a:path w="212725" h="53975">
                <a:moveTo>
                  <a:pt x="188948" y="0"/>
                </a:moveTo>
                <a:lnTo>
                  <a:pt x="13101" y="2227"/>
                </a:lnTo>
                <a:lnTo>
                  <a:pt x="4846" y="9432"/>
                </a:lnTo>
                <a:lnTo>
                  <a:pt x="51" y="21960"/>
                </a:lnTo>
                <a:lnTo>
                  <a:pt x="0" y="40155"/>
                </a:lnTo>
                <a:lnTo>
                  <a:pt x="9667" y="49896"/>
                </a:lnTo>
                <a:lnTo>
                  <a:pt x="23175" y="53632"/>
                </a:lnTo>
                <a:lnTo>
                  <a:pt x="188948" y="53632"/>
                </a:lnTo>
                <a:lnTo>
                  <a:pt x="199020" y="51405"/>
                </a:lnTo>
                <a:lnTo>
                  <a:pt x="207276" y="44200"/>
                </a:lnTo>
                <a:lnTo>
                  <a:pt x="212073" y="31673"/>
                </a:lnTo>
                <a:lnTo>
                  <a:pt x="212127" y="13478"/>
                </a:lnTo>
                <a:lnTo>
                  <a:pt x="202459" y="3736"/>
                </a:lnTo>
                <a:lnTo>
                  <a:pt x="18894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10024" y="2128113"/>
            <a:ext cx="356235" cy="53975"/>
          </a:xfrm>
          <a:custGeom>
            <a:avLst/>
            <a:gdLst/>
            <a:ahLst/>
            <a:cxnLst/>
            <a:rect l="l" t="t" r="r" b="b"/>
            <a:pathLst>
              <a:path w="356235" h="53975">
                <a:moveTo>
                  <a:pt x="332782" y="0"/>
                </a:moveTo>
                <a:lnTo>
                  <a:pt x="13096" y="2232"/>
                </a:lnTo>
                <a:lnTo>
                  <a:pt x="4842" y="9439"/>
                </a:lnTo>
                <a:lnTo>
                  <a:pt x="48" y="21967"/>
                </a:lnTo>
                <a:lnTo>
                  <a:pt x="0" y="40160"/>
                </a:lnTo>
                <a:lnTo>
                  <a:pt x="9672" y="49898"/>
                </a:lnTo>
                <a:lnTo>
                  <a:pt x="23181" y="53632"/>
                </a:lnTo>
                <a:lnTo>
                  <a:pt x="330343" y="53632"/>
                </a:lnTo>
                <a:lnTo>
                  <a:pt x="355960" y="13478"/>
                </a:lnTo>
                <a:lnTo>
                  <a:pt x="346293" y="3736"/>
                </a:lnTo>
                <a:lnTo>
                  <a:pt x="332782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81910" y="2068361"/>
            <a:ext cx="53975" cy="1047115"/>
          </a:xfrm>
          <a:custGeom>
            <a:avLst/>
            <a:gdLst/>
            <a:ahLst/>
            <a:cxnLst/>
            <a:rect l="l" t="t" r="r" b="b"/>
            <a:pathLst>
              <a:path w="53975" h="1047114">
                <a:moveTo>
                  <a:pt x="13473" y="0"/>
                </a:moveTo>
                <a:lnTo>
                  <a:pt x="3733" y="9670"/>
                </a:lnTo>
                <a:lnTo>
                  <a:pt x="0" y="23175"/>
                </a:lnTo>
                <a:lnTo>
                  <a:pt x="3634" y="1033585"/>
                </a:lnTo>
                <a:lnTo>
                  <a:pt x="13301" y="1043327"/>
                </a:lnTo>
                <a:lnTo>
                  <a:pt x="26809" y="1047062"/>
                </a:lnTo>
                <a:lnTo>
                  <a:pt x="40160" y="1043421"/>
                </a:lnTo>
                <a:lnTo>
                  <a:pt x="49898" y="1033749"/>
                </a:lnTo>
                <a:lnTo>
                  <a:pt x="53632" y="1020240"/>
                </a:lnTo>
                <a:lnTo>
                  <a:pt x="51403" y="13105"/>
                </a:lnTo>
                <a:lnTo>
                  <a:pt x="44197" y="4851"/>
                </a:lnTo>
                <a:lnTo>
                  <a:pt x="31669" y="53"/>
                </a:lnTo>
                <a:lnTo>
                  <a:pt x="1347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8278" y="2068361"/>
            <a:ext cx="53975" cy="1047115"/>
          </a:xfrm>
          <a:custGeom>
            <a:avLst/>
            <a:gdLst/>
            <a:ahLst/>
            <a:cxnLst/>
            <a:rect l="l" t="t" r="r" b="b"/>
            <a:pathLst>
              <a:path w="53975" h="1047114">
                <a:moveTo>
                  <a:pt x="13473" y="0"/>
                </a:moveTo>
                <a:lnTo>
                  <a:pt x="3733" y="9670"/>
                </a:lnTo>
                <a:lnTo>
                  <a:pt x="0" y="23175"/>
                </a:lnTo>
                <a:lnTo>
                  <a:pt x="3634" y="1033585"/>
                </a:lnTo>
                <a:lnTo>
                  <a:pt x="13301" y="1043327"/>
                </a:lnTo>
                <a:lnTo>
                  <a:pt x="26809" y="1047062"/>
                </a:lnTo>
                <a:lnTo>
                  <a:pt x="40151" y="1043425"/>
                </a:lnTo>
                <a:lnTo>
                  <a:pt x="49887" y="1033752"/>
                </a:lnTo>
                <a:lnTo>
                  <a:pt x="53619" y="1020240"/>
                </a:lnTo>
                <a:lnTo>
                  <a:pt x="51395" y="13111"/>
                </a:lnTo>
                <a:lnTo>
                  <a:pt x="44195" y="4853"/>
                </a:lnTo>
                <a:lnTo>
                  <a:pt x="31670" y="54"/>
                </a:lnTo>
                <a:lnTo>
                  <a:pt x="1347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67880" y="1551545"/>
            <a:ext cx="53975" cy="179705"/>
          </a:xfrm>
          <a:custGeom>
            <a:avLst/>
            <a:gdLst/>
            <a:ahLst/>
            <a:cxnLst/>
            <a:rect l="l" t="t" r="r" b="b"/>
            <a:pathLst>
              <a:path w="53975" h="179705">
                <a:moveTo>
                  <a:pt x="13473" y="0"/>
                </a:moveTo>
                <a:lnTo>
                  <a:pt x="3733" y="9667"/>
                </a:lnTo>
                <a:lnTo>
                  <a:pt x="0" y="23178"/>
                </a:lnTo>
                <a:lnTo>
                  <a:pt x="3634" y="165721"/>
                </a:lnTo>
                <a:lnTo>
                  <a:pt x="13301" y="175462"/>
                </a:lnTo>
                <a:lnTo>
                  <a:pt x="26809" y="179198"/>
                </a:lnTo>
                <a:lnTo>
                  <a:pt x="38542" y="175557"/>
                </a:lnTo>
                <a:lnTo>
                  <a:pt x="48269" y="165884"/>
                </a:lnTo>
                <a:lnTo>
                  <a:pt x="53632" y="152375"/>
                </a:lnTo>
                <a:lnTo>
                  <a:pt x="51403" y="13103"/>
                </a:lnTo>
                <a:lnTo>
                  <a:pt x="44198" y="4849"/>
                </a:lnTo>
                <a:lnTo>
                  <a:pt x="31669" y="53"/>
                </a:lnTo>
                <a:lnTo>
                  <a:pt x="1347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13902" y="1547914"/>
            <a:ext cx="774065" cy="182880"/>
          </a:xfrm>
          <a:custGeom>
            <a:avLst/>
            <a:gdLst/>
            <a:ahLst/>
            <a:cxnLst/>
            <a:rect l="l" t="t" r="r" b="b"/>
            <a:pathLst>
              <a:path w="774064" h="182880">
                <a:moveTo>
                  <a:pt x="750836" y="0"/>
                </a:moveTo>
                <a:lnTo>
                  <a:pt x="13473" y="3630"/>
                </a:lnTo>
                <a:lnTo>
                  <a:pt x="3733" y="13298"/>
                </a:lnTo>
                <a:lnTo>
                  <a:pt x="0" y="26809"/>
                </a:lnTo>
                <a:lnTo>
                  <a:pt x="3634" y="169352"/>
                </a:lnTo>
                <a:lnTo>
                  <a:pt x="13301" y="179093"/>
                </a:lnTo>
                <a:lnTo>
                  <a:pt x="26809" y="182829"/>
                </a:lnTo>
                <a:lnTo>
                  <a:pt x="37260" y="180517"/>
                </a:lnTo>
                <a:lnTo>
                  <a:pt x="47466" y="171312"/>
                </a:lnTo>
                <a:lnTo>
                  <a:pt x="51193" y="158457"/>
                </a:lnTo>
                <a:lnTo>
                  <a:pt x="51193" y="53632"/>
                </a:lnTo>
                <a:lnTo>
                  <a:pt x="760922" y="51399"/>
                </a:lnTo>
                <a:lnTo>
                  <a:pt x="769176" y="44191"/>
                </a:lnTo>
                <a:lnTo>
                  <a:pt x="773970" y="31662"/>
                </a:lnTo>
                <a:lnTo>
                  <a:pt x="774021" y="13467"/>
                </a:lnTo>
                <a:lnTo>
                  <a:pt x="764348" y="3732"/>
                </a:lnTo>
                <a:lnTo>
                  <a:pt x="75083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9525" y="2995968"/>
            <a:ext cx="1804035" cy="53975"/>
          </a:xfrm>
          <a:custGeom>
            <a:avLst/>
            <a:gdLst/>
            <a:ahLst/>
            <a:cxnLst/>
            <a:rect l="l" t="t" r="r" b="b"/>
            <a:pathLst>
              <a:path w="1804035" h="53975">
                <a:moveTo>
                  <a:pt x="1780842" y="0"/>
                </a:moveTo>
                <a:lnTo>
                  <a:pt x="13101" y="2227"/>
                </a:lnTo>
                <a:lnTo>
                  <a:pt x="4846" y="9432"/>
                </a:lnTo>
                <a:lnTo>
                  <a:pt x="51" y="21960"/>
                </a:lnTo>
                <a:lnTo>
                  <a:pt x="0" y="40155"/>
                </a:lnTo>
                <a:lnTo>
                  <a:pt x="9667" y="49896"/>
                </a:lnTo>
                <a:lnTo>
                  <a:pt x="23175" y="53632"/>
                </a:lnTo>
                <a:lnTo>
                  <a:pt x="1780842" y="53632"/>
                </a:lnTo>
                <a:lnTo>
                  <a:pt x="1790915" y="51405"/>
                </a:lnTo>
                <a:lnTo>
                  <a:pt x="1799171" y="44200"/>
                </a:lnTo>
                <a:lnTo>
                  <a:pt x="1803967" y="31673"/>
                </a:lnTo>
                <a:lnTo>
                  <a:pt x="1804021" y="13478"/>
                </a:lnTo>
                <a:lnTo>
                  <a:pt x="1794354" y="3736"/>
                </a:lnTo>
                <a:lnTo>
                  <a:pt x="1780842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5941" y="3161741"/>
            <a:ext cx="2113915" cy="53975"/>
          </a:xfrm>
          <a:custGeom>
            <a:avLst/>
            <a:gdLst/>
            <a:ahLst/>
            <a:cxnLst/>
            <a:rect l="l" t="t" r="r" b="b"/>
            <a:pathLst>
              <a:path w="2113915" h="53975">
                <a:moveTo>
                  <a:pt x="2090446" y="0"/>
                </a:moveTo>
                <a:lnTo>
                  <a:pt x="13106" y="2226"/>
                </a:lnTo>
                <a:lnTo>
                  <a:pt x="4850" y="9431"/>
                </a:lnTo>
                <a:lnTo>
                  <a:pt x="53" y="21958"/>
                </a:lnTo>
                <a:lnTo>
                  <a:pt x="0" y="40153"/>
                </a:lnTo>
                <a:lnTo>
                  <a:pt x="9667" y="49895"/>
                </a:lnTo>
                <a:lnTo>
                  <a:pt x="23178" y="53632"/>
                </a:lnTo>
                <a:lnTo>
                  <a:pt x="2090446" y="53632"/>
                </a:lnTo>
                <a:lnTo>
                  <a:pt x="2100520" y="51404"/>
                </a:lnTo>
                <a:lnTo>
                  <a:pt x="2108775" y="44199"/>
                </a:lnTo>
                <a:lnTo>
                  <a:pt x="2113570" y="31671"/>
                </a:lnTo>
                <a:lnTo>
                  <a:pt x="2113622" y="13477"/>
                </a:lnTo>
                <a:lnTo>
                  <a:pt x="2103955" y="3735"/>
                </a:lnTo>
                <a:lnTo>
                  <a:pt x="209044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5944" y="3610305"/>
            <a:ext cx="2113915" cy="53975"/>
          </a:xfrm>
          <a:custGeom>
            <a:avLst/>
            <a:gdLst/>
            <a:ahLst/>
            <a:cxnLst/>
            <a:rect l="l" t="t" r="r" b="b"/>
            <a:pathLst>
              <a:path w="2113915" h="53975">
                <a:moveTo>
                  <a:pt x="2090443" y="0"/>
                </a:moveTo>
                <a:lnTo>
                  <a:pt x="13101" y="2227"/>
                </a:lnTo>
                <a:lnTo>
                  <a:pt x="4846" y="9432"/>
                </a:lnTo>
                <a:lnTo>
                  <a:pt x="51" y="21960"/>
                </a:lnTo>
                <a:lnTo>
                  <a:pt x="0" y="40155"/>
                </a:lnTo>
                <a:lnTo>
                  <a:pt x="9667" y="49896"/>
                </a:lnTo>
                <a:lnTo>
                  <a:pt x="23175" y="53632"/>
                </a:lnTo>
                <a:lnTo>
                  <a:pt x="2090443" y="53632"/>
                </a:lnTo>
                <a:lnTo>
                  <a:pt x="2100515" y="51405"/>
                </a:lnTo>
                <a:lnTo>
                  <a:pt x="2108771" y="44200"/>
                </a:lnTo>
                <a:lnTo>
                  <a:pt x="2113568" y="31673"/>
                </a:lnTo>
                <a:lnTo>
                  <a:pt x="2113622" y="13478"/>
                </a:lnTo>
                <a:lnTo>
                  <a:pt x="2103954" y="3736"/>
                </a:lnTo>
                <a:lnTo>
                  <a:pt x="209044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06778" y="1774622"/>
            <a:ext cx="205104" cy="1012190"/>
          </a:xfrm>
          <a:custGeom>
            <a:avLst/>
            <a:gdLst/>
            <a:ahLst/>
            <a:cxnLst/>
            <a:rect l="l" t="t" r="r" b="b"/>
            <a:pathLst>
              <a:path w="205105" h="1012189">
                <a:moveTo>
                  <a:pt x="177965" y="0"/>
                </a:moveTo>
                <a:lnTo>
                  <a:pt x="13471" y="3640"/>
                </a:lnTo>
                <a:lnTo>
                  <a:pt x="3733" y="13313"/>
                </a:lnTo>
                <a:lnTo>
                  <a:pt x="0" y="26822"/>
                </a:lnTo>
                <a:lnTo>
                  <a:pt x="170" y="915191"/>
                </a:lnTo>
                <a:lnTo>
                  <a:pt x="11429" y="955970"/>
                </a:lnTo>
                <a:lnTo>
                  <a:pt x="37330" y="988055"/>
                </a:lnTo>
                <a:lnTo>
                  <a:pt x="73977" y="1007616"/>
                </a:lnTo>
                <a:lnTo>
                  <a:pt x="102387" y="1011694"/>
                </a:lnTo>
                <a:lnTo>
                  <a:pt x="108271" y="1011524"/>
                </a:lnTo>
                <a:lnTo>
                  <a:pt x="148995" y="1000298"/>
                </a:lnTo>
                <a:lnTo>
                  <a:pt x="181135" y="974364"/>
                </a:lnTo>
                <a:lnTo>
                  <a:pt x="192187" y="957659"/>
                </a:lnTo>
                <a:lnTo>
                  <a:pt x="96129" y="957659"/>
                </a:lnTo>
                <a:lnTo>
                  <a:pt x="82538" y="953812"/>
                </a:lnTo>
                <a:lnTo>
                  <a:pt x="70852" y="946412"/>
                </a:lnTo>
                <a:lnTo>
                  <a:pt x="61712" y="936101"/>
                </a:lnTo>
                <a:lnTo>
                  <a:pt x="55758" y="923519"/>
                </a:lnTo>
                <a:lnTo>
                  <a:pt x="53632" y="909307"/>
                </a:lnTo>
                <a:lnTo>
                  <a:pt x="53632" y="53632"/>
                </a:lnTo>
                <a:lnTo>
                  <a:pt x="201300" y="53632"/>
                </a:lnTo>
                <a:lnTo>
                  <a:pt x="201137" y="13477"/>
                </a:lnTo>
                <a:lnTo>
                  <a:pt x="191467" y="3735"/>
                </a:lnTo>
                <a:lnTo>
                  <a:pt x="177965" y="0"/>
                </a:lnTo>
                <a:close/>
              </a:path>
              <a:path w="205105" h="1012189">
                <a:moveTo>
                  <a:pt x="201300" y="53632"/>
                </a:moveTo>
                <a:lnTo>
                  <a:pt x="151142" y="53632"/>
                </a:lnTo>
                <a:lnTo>
                  <a:pt x="149895" y="920180"/>
                </a:lnTo>
                <a:lnTo>
                  <a:pt x="145086" y="932412"/>
                </a:lnTo>
                <a:lnTo>
                  <a:pt x="136975" y="942811"/>
                </a:lnTo>
                <a:lnTo>
                  <a:pt x="125892" y="950842"/>
                </a:lnTo>
                <a:lnTo>
                  <a:pt x="112166" y="955970"/>
                </a:lnTo>
                <a:lnTo>
                  <a:pt x="96129" y="957659"/>
                </a:lnTo>
                <a:lnTo>
                  <a:pt x="192187" y="957659"/>
                </a:lnTo>
                <a:lnTo>
                  <a:pt x="195833" y="950842"/>
                </a:lnTo>
                <a:lnTo>
                  <a:pt x="200696" y="937716"/>
                </a:lnTo>
                <a:lnTo>
                  <a:pt x="203730" y="923811"/>
                </a:lnTo>
                <a:lnTo>
                  <a:pt x="204774" y="909307"/>
                </a:lnTo>
                <a:lnTo>
                  <a:pt x="201300" y="53632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38325" y="1774622"/>
            <a:ext cx="205104" cy="1012190"/>
          </a:xfrm>
          <a:custGeom>
            <a:avLst/>
            <a:gdLst/>
            <a:ahLst/>
            <a:cxnLst/>
            <a:rect l="l" t="t" r="r" b="b"/>
            <a:pathLst>
              <a:path w="205105" h="1012189">
                <a:moveTo>
                  <a:pt x="177952" y="0"/>
                </a:moveTo>
                <a:lnTo>
                  <a:pt x="13467" y="3637"/>
                </a:lnTo>
                <a:lnTo>
                  <a:pt x="3732" y="13310"/>
                </a:lnTo>
                <a:lnTo>
                  <a:pt x="0" y="26822"/>
                </a:lnTo>
                <a:lnTo>
                  <a:pt x="170" y="915191"/>
                </a:lnTo>
                <a:lnTo>
                  <a:pt x="11429" y="955970"/>
                </a:lnTo>
                <a:lnTo>
                  <a:pt x="37330" y="988055"/>
                </a:lnTo>
                <a:lnTo>
                  <a:pt x="73977" y="1007616"/>
                </a:lnTo>
                <a:lnTo>
                  <a:pt x="102387" y="1011694"/>
                </a:lnTo>
                <a:lnTo>
                  <a:pt x="108262" y="1011524"/>
                </a:lnTo>
                <a:lnTo>
                  <a:pt x="148538" y="1000298"/>
                </a:lnTo>
                <a:lnTo>
                  <a:pt x="180124" y="974364"/>
                </a:lnTo>
                <a:lnTo>
                  <a:pt x="191121" y="957659"/>
                </a:lnTo>
                <a:lnTo>
                  <a:pt x="93688" y="957659"/>
                </a:lnTo>
                <a:lnTo>
                  <a:pt x="80094" y="953812"/>
                </a:lnTo>
                <a:lnTo>
                  <a:pt x="68408" y="946412"/>
                </a:lnTo>
                <a:lnTo>
                  <a:pt x="59270" y="936101"/>
                </a:lnTo>
                <a:lnTo>
                  <a:pt x="53319" y="923519"/>
                </a:lnTo>
                <a:lnTo>
                  <a:pt x="51193" y="909307"/>
                </a:lnTo>
                <a:lnTo>
                  <a:pt x="51193" y="53632"/>
                </a:lnTo>
                <a:lnTo>
                  <a:pt x="201297" y="53632"/>
                </a:lnTo>
                <a:lnTo>
                  <a:pt x="201133" y="13471"/>
                </a:lnTo>
                <a:lnTo>
                  <a:pt x="191461" y="3733"/>
                </a:lnTo>
                <a:lnTo>
                  <a:pt x="177952" y="0"/>
                </a:lnTo>
                <a:close/>
              </a:path>
              <a:path w="205105" h="1012189">
                <a:moveTo>
                  <a:pt x="201297" y="53632"/>
                </a:moveTo>
                <a:lnTo>
                  <a:pt x="148704" y="53632"/>
                </a:lnTo>
                <a:lnTo>
                  <a:pt x="147455" y="920182"/>
                </a:lnTo>
                <a:lnTo>
                  <a:pt x="142644" y="932413"/>
                </a:lnTo>
                <a:lnTo>
                  <a:pt x="134531" y="942812"/>
                </a:lnTo>
                <a:lnTo>
                  <a:pt x="123446" y="950842"/>
                </a:lnTo>
                <a:lnTo>
                  <a:pt x="109722" y="955970"/>
                </a:lnTo>
                <a:lnTo>
                  <a:pt x="93688" y="957659"/>
                </a:lnTo>
                <a:lnTo>
                  <a:pt x="191121" y="957659"/>
                </a:lnTo>
                <a:lnTo>
                  <a:pt x="194788" y="950842"/>
                </a:lnTo>
                <a:lnTo>
                  <a:pt x="199823" y="937716"/>
                </a:lnTo>
                <a:lnTo>
                  <a:pt x="203196" y="923811"/>
                </a:lnTo>
                <a:lnTo>
                  <a:pt x="204774" y="909307"/>
                </a:lnTo>
                <a:lnTo>
                  <a:pt x="201297" y="53632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52802" y="1774622"/>
            <a:ext cx="205104" cy="1012190"/>
          </a:xfrm>
          <a:custGeom>
            <a:avLst/>
            <a:gdLst/>
            <a:ahLst/>
            <a:cxnLst/>
            <a:rect l="l" t="t" r="r" b="b"/>
            <a:pathLst>
              <a:path w="205105" h="1012189">
                <a:moveTo>
                  <a:pt x="177965" y="0"/>
                </a:moveTo>
                <a:lnTo>
                  <a:pt x="13471" y="3640"/>
                </a:lnTo>
                <a:lnTo>
                  <a:pt x="3733" y="13313"/>
                </a:lnTo>
                <a:lnTo>
                  <a:pt x="0" y="26822"/>
                </a:lnTo>
                <a:lnTo>
                  <a:pt x="170" y="915191"/>
                </a:lnTo>
                <a:lnTo>
                  <a:pt x="11429" y="955970"/>
                </a:lnTo>
                <a:lnTo>
                  <a:pt x="37330" y="988055"/>
                </a:lnTo>
                <a:lnTo>
                  <a:pt x="73977" y="1007616"/>
                </a:lnTo>
                <a:lnTo>
                  <a:pt x="102387" y="1011694"/>
                </a:lnTo>
                <a:lnTo>
                  <a:pt x="108271" y="1011524"/>
                </a:lnTo>
                <a:lnTo>
                  <a:pt x="148995" y="1000298"/>
                </a:lnTo>
                <a:lnTo>
                  <a:pt x="181135" y="974364"/>
                </a:lnTo>
                <a:lnTo>
                  <a:pt x="192187" y="957659"/>
                </a:lnTo>
                <a:lnTo>
                  <a:pt x="96129" y="957659"/>
                </a:lnTo>
                <a:lnTo>
                  <a:pt x="82538" y="953812"/>
                </a:lnTo>
                <a:lnTo>
                  <a:pt x="70852" y="946412"/>
                </a:lnTo>
                <a:lnTo>
                  <a:pt x="61712" y="936101"/>
                </a:lnTo>
                <a:lnTo>
                  <a:pt x="55758" y="923519"/>
                </a:lnTo>
                <a:lnTo>
                  <a:pt x="53632" y="909307"/>
                </a:lnTo>
                <a:lnTo>
                  <a:pt x="53632" y="53632"/>
                </a:lnTo>
                <a:lnTo>
                  <a:pt x="201300" y="53632"/>
                </a:lnTo>
                <a:lnTo>
                  <a:pt x="201137" y="13477"/>
                </a:lnTo>
                <a:lnTo>
                  <a:pt x="191467" y="3735"/>
                </a:lnTo>
                <a:lnTo>
                  <a:pt x="177965" y="0"/>
                </a:lnTo>
                <a:close/>
              </a:path>
              <a:path w="205105" h="1012189">
                <a:moveTo>
                  <a:pt x="201300" y="53632"/>
                </a:moveTo>
                <a:lnTo>
                  <a:pt x="151142" y="53632"/>
                </a:lnTo>
                <a:lnTo>
                  <a:pt x="149895" y="920180"/>
                </a:lnTo>
                <a:lnTo>
                  <a:pt x="145086" y="932412"/>
                </a:lnTo>
                <a:lnTo>
                  <a:pt x="136975" y="942811"/>
                </a:lnTo>
                <a:lnTo>
                  <a:pt x="125892" y="950842"/>
                </a:lnTo>
                <a:lnTo>
                  <a:pt x="112166" y="955970"/>
                </a:lnTo>
                <a:lnTo>
                  <a:pt x="96129" y="957659"/>
                </a:lnTo>
                <a:lnTo>
                  <a:pt x="192187" y="957659"/>
                </a:lnTo>
                <a:lnTo>
                  <a:pt x="195833" y="950842"/>
                </a:lnTo>
                <a:lnTo>
                  <a:pt x="200696" y="937716"/>
                </a:lnTo>
                <a:lnTo>
                  <a:pt x="203730" y="923811"/>
                </a:lnTo>
                <a:lnTo>
                  <a:pt x="204774" y="909307"/>
                </a:lnTo>
                <a:lnTo>
                  <a:pt x="201300" y="53632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142197" y="1517825"/>
            <a:ext cx="5730240" cy="2629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Пробоподготовка</a:t>
            </a:r>
            <a:endParaRPr sz="2800" dirty="0">
              <a:latin typeface="Proxima Nova Rg"/>
              <a:cs typeface="Proxima Nova Rg"/>
            </a:endParaRPr>
          </a:p>
          <a:p>
            <a:pPr marL="12700" marR="5080">
              <a:lnSpc>
                <a:spcPct val="142800"/>
              </a:lnSpc>
              <a:spcBef>
                <a:spcPts val="700"/>
              </a:spcBef>
            </a:pP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Применяется современное оборудование для наиболее оптимальных</a:t>
            </a:r>
            <a:r>
              <a:rPr sz="14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 с</a:t>
            </a:r>
            <a:r>
              <a:rPr sz="1400" b="0" spc="-55" dirty="0">
                <a:solidFill>
                  <a:srgbClr val="231F20"/>
                </a:solidFill>
                <a:latin typeface="Proxima Nova Light"/>
                <a:cs typeface="Proxima Nova Light"/>
              </a:rPr>
              <a:t>х</a:t>
            </a:r>
            <a:r>
              <a:rPr sz="1400" b="0" spc="-30" dirty="0">
                <a:solidFill>
                  <a:srgbClr val="231F20"/>
                </a:solidFill>
                <a:latin typeface="Proxima Nova Light"/>
                <a:cs typeface="Proxima Nova Light"/>
              </a:rPr>
              <a:t>ем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подготовки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проб</a:t>
            </a:r>
            <a:endParaRPr sz="1400" dirty="0">
              <a:latin typeface="Proxima Nova Light"/>
              <a:cs typeface="Proxima Nova Light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</a:rPr>
              <a:t>Сушка проб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</a:rPr>
              <a:t>Дробление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</a:rPr>
              <a:t>Сокращение (</a:t>
            </a:r>
            <a:r>
              <a:rPr lang="ru-RU" sz="1600" b="0" dirty="0" err="1" smtClean="0">
                <a:solidFill>
                  <a:schemeClr val="tx1"/>
                </a:solidFill>
              </a:rPr>
              <a:t>квартование</a:t>
            </a:r>
            <a:r>
              <a:rPr lang="ru-RU" sz="1600" b="0" dirty="0" smtClean="0">
                <a:solidFill>
                  <a:schemeClr val="tx1"/>
                </a:solidFill>
              </a:rPr>
              <a:t>) проб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</a:rPr>
              <a:t>Отбор аналитических навесок и дубликатов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</a:rPr>
              <a:t>Истирание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237219" y="610277"/>
            <a:ext cx="276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75" dirty="0">
                <a:solidFill>
                  <a:srgbClr val="12181F"/>
                </a:solidFill>
                <a:latin typeface="Proxima Nova Light"/>
                <a:cs typeface="Proxima Nova Light"/>
              </a:rPr>
              <a:t>У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слуги/ </a:t>
            </a:r>
            <a:r>
              <a:rPr sz="1200" b="0" spc="-150" dirty="0">
                <a:solidFill>
                  <a:srgbClr val="12181F"/>
                </a:solidFill>
                <a:latin typeface="Proxima Nova Light"/>
                <a:cs typeface="Proxima Nova Light"/>
              </a:rPr>
              <a:t>Г</a:t>
            </a:r>
            <a:r>
              <a:rPr sz="1200" b="0" spc="5" dirty="0">
                <a:solidFill>
                  <a:srgbClr val="12181F"/>
                </a:solidFill>
                <a:latin typeface="Proxima Nova Light"/>
                <a:cs typeface="Proxima Nova Light"/>
              </a:rPr>
              <a:t>еофизические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 исследования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092302" y="1774622"/>
            <a:ext cx="205104" cy="1012190"/>
          </a:xfrm>
          <a:custGeom>
            <a:avLst/>
            <a:gdLst/>
            <a:ahLst/>
            <a:cxnLst/>
            <a:rect l="l" t="t" r="r" b="b"/>
            <a:pathLst>
              <a:path w="205105" h="1012189">
                <a:moveTo>
                  <a:pt x="177965" y="0"/>
                </a:moveTo>
                <a:lnTo>
                  <a:pt x="13473" y="3637"/>
                </a:lnTo>
                <a:lnTo>
                  <a:pt x="3735" y="13310"/>
                </a:lnTo>
                <a:lnTo>
                  <a:pt x="0" y="26822"/>
                </a:lnTo>
                <a:lnTo>
                  <a:pt x="170" y="915191"/>
                </a:lnTo>
                <a:lnTo>
                  <a:pt x="11429" y="955970"/>
                </a:lnTo>
                <a:lnTo>
                  <a:pt x="37330" y="988055"/>
                </a:lnTo>
                <a:lnTo>
                  <a:pt x="73977" y="1007616"/>
                </a:lnTo>
                <a:lnTo>
                  <a:pt x="102387" y="1011694"/>
                </a:lnTo>
                <a:lnTo>
                  <a:pt x="108262" y="1011524"/>
                </a:lnTo>
                <a:lnTo>
                  <a:pt x="148538" y="1000298"/>
                </a:lnTo>
                <a:lnTo>
                  <a:pt x="180124" y="974364"/>
                </a:lnTo>
                <a:lnTo>
                  <a:pt x="191121" y="957659"/>
                </a:lnTo>
                <a:lnTo>
                  <a:pt x="93690" y="957659"/>
                </a:lnTo>
                <a:lnTo>
                  <a:pt x="80099" y="953812"/>
                </a:lnTo>
                <a:lnTo>
                  <a:pt x="68413" y="946412"/>
                </a:lnTo>
                <a:lnTo>
                  <a:pt x="59274" y="936101"/>
                </a:lnTo>
                <a:lnTo>
                  <a:pt x="53320" y="923519"/>
                </a:lnTo>
                <a:lnTo>
                  <a:pt x="51193" y="909307"/>
                </a:lnTo>
                <a:lnTo>
                  <a:pt x="51193" y="53632"/>
                </a:lnTo>
                <a:lnTo>
                  <a:pt x="201300" y="53632"/>
                </a:lnTo>
                <a:lnTo>
                  <a:pt x="201137" y="13477"/>
                </a:lnTo>
                <a:lnTo>
                  <a:pt x="191467" y="3735"/>
                </a:lnTo>
                <a:lnTo>
                  <a:pt x="177965" y="0"/>
                </a:lnTo>
                <a:close/>
              </a:path>
              <a:path w="205105" h="1012189">
                <a:moveTo>
                  <a:pt x="201300" y="53632"/>
                </a:moveTo>
                <a:lnTo>
                  <a:pt x="148704" y="53632"/>
                </a:lnTo>
                <a:lnTo>
                  <a:pt x="147456" y="920180"/>
                </a:lnTo>
                <a:lnTo>
                  <a:pt x="142648" y="932412"/>
                </a:lnTo>
                <a:lnTo>
                  <a:pt x="134537" y="942811"/>
                </a:lnTo>
                <a:lnTo>
                  <a:pt x="123453" y="950842"/>
                </a:lnTo>
                <a:lnTo>
                  <a:pt x="109728" y="955970"/>
                </a:lnTo>
                <a:lnTo>
                  <a:pt x="93690" y="957659"/>
                </a:lnTo>
                <a:lnTo>
                  <a:pt x="191121" y="957659"/>
                </a:lnTo>
                <a:lnTo>
                  <a:pt x="194788" y="950842"/>
                </a:lnTo>
                <a:lnTo>
                  <a:pt x="199823" y="937716"/>
                </a:lnTo>
                <a:lnTo>
                  <a:pt x="203196" y="923811"/>
                </a:lnTo>
                <a:lnTo>
                  <a:pt x="204774" y="909307"/>
                </a:lnTo>
                <a:lnTo>
                  <a:pt x="201300" y="53632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2302" y="2001342"/>
            <a:ext cx="205104" cy="785495"/>
          </a:xfrm>
          <a:custGeom>
            <a:avLst/>
            <a:gdLst/>
            <a:ahLst/>
            <a:cxnLst/>
            <a:rect l="l" t="t" r="r" b="b"/>
            <a:pathLst>
              <a:path w="205105" h="785494">
                <a:moveTo>
                  <a:pt x="177965" y="0"/>
                </a:moveTo>
                <a:lnTo>
                  <a:pt x="13478" y="3633"/>
                </a:lnTo>
                <a:lnTo>
                  <a:pt x="3736" y="13304"/>
                </a:lnTo>
                <a:lnTo>
                  <a:pt x="0" y="26809"/>
                </a:lnTo>
                <a:lnTo>
                  <a:pt x="170" y="688470"/>
                </a:lnTo>
                <a:lnTo>
                  <a:pt x="11430" y="729250"/>
                </a:lnTo>
                <a:lnTo>
                  <a:pt x="37330" y="761335"/>
                </a:lnTo>
                <a:lnTo>
                  <a:pt x="73977" y="780895"/>
                </a:lnTo>
                <a:lnTo>
                  <a:pt x="102387" y="784974"/>
                </a:lnTo>
                <a:lnTo>
                  <a:pt x="108262" y="784803"/>
                </a:lnTo>
                <a:lnTo>
                  <a:pt x="148538" y="773578"/>
                </a:lnTo>
                <a:lnTo>
                  <a:pt x="180124" y="747643"/>
                </a:lnTo>
                <a:lnTo>
                  <a:pt x="191121" y="730939"/>
                </a:lnTo>
                <a:lnTo>
                  <a:pt x="93690" y="730939"/>
                </a:lnTo>
                <a:lnTo>
                  <a:pt x="80099" y="727093"/>
                </a:lnTo>
                <a:lnTo>
                  <a:pt x="68413" y="719696"/>
                </a:lnTo>
                <a:lnTo>
                  <a:pt x="59274" y="709386"/>
                </a:lnTo>
                <a:lnTo>
                  <a:pt x="53320" y="696804"/>
                </a:lnTo>
                <a:lnTo>
                  <a:pt x="51193" y="682586"/>
                </a:lnTo>
                <a:lnTo>
                  <a:pt x="51193" y="53632"/>
                </a:lnTo>
                <a:lnTo>
                  <a:pt x="201359" y="53632"/>
                </a:lnTo>
                <a:lnTo>
                  <a:pt x="201141" y="13478"/>
                </a:lnTo>
                <a:lnTo>
                  <a:pt x="191470" y="3736"/>
                </a:lnTo>
                <a:lnTo>
                  <a:pt x="177965" y="0"/>
                </a:lnTo>
                <a:close/>
              </a:path>
              <a:path w="205105" h="785494">
                <a:moveTo>
                  <a:pt x="201359" y="53632"/>
                </a:moveTo>
                <a:lnTo>
                  <a:pt x="148704" y="53632"/>
                </a:lnTo>
                <a:lnTo>
                  <a:pt x="147456" y="693463"/>
                </a:lnTo>
                <a:lnTo>
                  <a:pt x="142648" y="705697"/>
                </a:lnTo>
                <a:lnTo>
                  <a:pt x="134537" y="716095"/>
                </a:lnTo>
                <a:lnTo>
                  <a:pt x="123453" y="724125"/>
                </a:lnTo>
                <a:lnTo>
                  <a:pt x="109728" y="729250"/>
                </a:lnTo>
                <a:lnTo>
                  <a:pt x="93690" y="730939"/>
                </a:lnTo>
                <a:lnTo>
                  <a:pt x="191121" y="730939"/>
                </a:lnTo>
                <a:lnTo>
                  <a:pt x="194787" y="724125"/>
                </a:lnTo>
                <a:lnTo>
                  <a:pt x="199823" y="710996"/>
                </a:lnTo>
                <a:lnTo>
                  <a:pt x="203196" y="697090"/>
                </a:lnTo>
                <a:lnTo>
                  <a:pt x="204774" y="682586"/>
                </a:lnTo>
                <a:lnTo>
                  <a:pt x="201359" y="53632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06778" y="2279256"/>
            <a:ext cx="205104" cy="507365"/>
          </a:xfrm>
          <a:custGeom>
            <a:avLst/>
            <a:gdLst/>
            <a:ahLst/>
            <a:cxnLst/>
            <a:rect l="l" t="t" r="r" b="b"/>
            <a:pathLst>
              <a:path w="205105" h="507364">
                <a:moveTo>
                  <a:pt x="177965" y="0"/>
                </a:moveTo>
                <a:lnTo>
                  <a:pt x="13471" y="3640"/>
                </a:lnTo>
                <a:lnTo>
                  <a:pt x="3733" y="13313"/>
                </a:lnTo>
                <a:lnTo>
                  <a:pt x="0" y="26822"/>
                </a:lnTo>
                <a:lnTo>
                  <a:pt x="170" y="410556"/>
                </a:lnTo>
                <a:lnTo>
                  <a:pt x="11395" y="451280"/>
                </a:lnTo>
                <a:lnTo>
                  <a:pt x="37330" y="483420"/>
                </a:lnTo>
                <a:lnTo>
                  <a:pt x="73977" y="502981"/>
                </a:lnTo>
                <a:lnTo>
                  <a:pt x="102387" y="507060"/>
                </a:lnTo>
                <a:lnTo>
                  <a:pt x="108271" y="506889"/>
                </a:lnTo>
                <a:lnTo>
                  <a:pt x="148995" y="495664"/>
                </a:lnTo>
                <a:lnTo>
                  <a:pt x="181135" y="469729"/>
                </a:lnTo>
                <a:lnTo>
                  <a:pt x="193493" y="450586"/>
                </a:lnTo>
                <a:lnTo>
                  <a:pt x="96129" y="450586"/>
                </a:lnTo>
                <a:lnTo>
                  <a:pt x="82538" y="446741"/>
                </a:lnTo>
                <a:lnTo>
                  <a:pt x="70852" y="439343"/>
                </a:lnTo>
                <a:lnTo>
                  <a:pt x="61712" y="429034"/>
                </a:lnTo>
                <a:lnTo>
                  <a:pt x="55758" y="416451"/>
                </a:lnTo>
                <a:lnTo>
                  <a:pt x="53632" y="402234"/>
                </a:lnTo>
                <a:lnTo>
                  <a:pt x="53632" y="51193"/>
                </a:lnTo>
                <a:lnTo>
                  <a:pt x="201488" y="51193"/>
                </a:lnTo>
                <a:lnTo>
                  <a:pt x="201137" y="13477"/>
                </a:lnTo>
                <a:lnTo>
                  <a:pt x="191467" y="3735"/>
                </a:lnTo>
                <a:lnTo>
                  <a:pt x="177965" y="0"/>
                </a:lnTo>
                <a:close/>
              </a:path>
              <a:path w="205105" h="507364">
                <a:moveTo>
                  <a:pt x="201488" y="51193"/>
                </a:moveTo>
                <a:lnTo>
                  <a:pt x="151142" y="51193"/>
                </a:lnTo>
                <a:lnTo>
                  <a:pt x="149895" y="413111"/>
                </a:lnTo>
                <a:lnTo>
                  <a:pt x="145086" y="425345"/>
                </a:lnTo>
                <a:lnTo>
                  <a:pt x="136975" y="435743"/>
                </a:lnTo>
                <a:lnTo>
                  <a:pt x="125892" y="443772"/>
                </a:lnTo>
                <a:lnTo>
                  <a:pt x="112166" y="448898"/>
                </a:lnTo>
                <a:lnTo>
                  <a:pt x="96129" y="450586"/>
                </a:lnTo>
                <a:lnTo>
                  <a:pt x="193493" y="450586"/>
                </a:lnTo>
                <a:lnTo>
                  <a:pt x="195820" y="446241"/>
                </a:lnTo>
                <a:lnTo>
                  <a:pt x="200696" y="433082"/>
                </a:lnTo>
                <a:lnTo>
                  <a:pt x="203730" y="419176"/>
                </a:lnTo>
                <a:lnTo>
                  <a:pt x="204774" y="404672"/>
                </a:lnTo>
                <a:lnTo>
                  <a:pt x="201488" y="51193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38325" y="1950148"/>
            <a:ext cx="205104" cy="836294"/>
          </a:xfrm>
          <a:custGeom>
            <a:avLst/>
            <a:gdLst/>
            <a:ahLst/>
            <a:cxnLst/>
            <a:rect l="l" t="t" r="r" b="b"/>
            <a:pathLst>
              <a:path w="205105" h="836294">
                <a:moveTo>
                  <a:pt x="177952" y="0"/>
                </a:moveTo>
                <a:lnTo>
                  <a:pt x="13473" y="3633"/>
                </a:lnTo>
                <a:lnTo>
                  <a:pt x="3733" y="13304"/>
                </a:lnTo>
                <a:lnTo>
                  <a:pt x="0" y="26809"/>
                </a:lnTo>
                <a:lnTo>
                  <a:pt x="170" y="739664"/>
                </a:lnTo>
                <a:lnTo>
                  <a:pt x="11429" y="780443"/>
                </a:lnTo>
                <a:lnTo>
                  <a:pt x="37330" y="812528"/>
                </a:lnTo>
                <a:lnTo>
                  <a:pt x="73977" y="832089"/>
                </a:lnTo>
                <a:lnTo>
                  <a:pt x="102387" y="836168"/>
                </a:lnTo>
                <a:lnTo>
                  <a:pt x="108262" y="835997"/>
                </a:lnTo>
                <a:lnTo>
                  <a:pt x="148538" y="824772"/>
                </a:lnTo>
                <a:lnTo>
                  <a:pt x="180124" y="798837"/>
                </a:lnTo>
                <a:lnTo>
                  <a:pt x="191121" y="782132"/>
                </a:lnTo>
                <a:lnTo>
                  <a:pt x="93688" y="782132"/>
                </a:lnTo>
                <a:lnTo>
                  <a:pt x="80094" y="778285"/>
                </a:lnTo>
                <a:lnTo>
                  <a:pt x="68408" y="770885"/>
                </a:lnTo>
                <a:lnTo>
                  <a:pt x="59270" y="760574"/>
                </a:lnTo>
                <a:lnTo>
                  <a:pt x="53319" y="747993"/>
                </a:lnTo>
                <a:lnTo>
                  <a:pt x="51193" y="733780"/>
                </a:lnTo>
                <a:lnTo>
                  <a:pt x="51193" y="53632"/>
                </a:lnTo>
                <a:lnTo>
                  <a:pt x="201340" y="53632"/>
                </a:lnTo>
                <a:lnTo>
                  <a:pt x="201137" y="13473"/>
                </a:lnTo>
                <a:lnTo>
                  <a:pt x="191464" y="3735"/>
                </a:lnTo>
                <a:lnTo>
                  <a:pt x="177952" y="0"/>
                </a:lnTo>
                <a:close/>
              </a:path>
              <a:path w="205105" h="836294">
                <a:moveTo>
                  <a:pt x="201340" y="53632"/>
                </a:moveTo>
                <a:lnTo>
                  <a:pt x="148704" y="53632"/>
                </a:lnTo>
                <a:lnTo>
                  <a:pt x="147455" y="744655"/>
                </a:lnTo>
                <a:lnTo>
                  <a:pt x="142644" y="756886"/>
                </a:lnTo>
                <a:lnTo>
                  <a:pt x="134531" y="767285"/>
                </a:lnTo>
                <a:lnTo>
                  <a:pt x="123446" y="775316"/>
                </a:lnTo>
                <a:lnTo>
                  <a:pt x="109722" y="780443"/>
                </a:lnTo>
                <a:lnTo>
                  <a:pt x="93688" y="782132"/>
                </a:lnTo>
                <a:lnTo>
                  <a:pt x="191121" y="782132"/>
                </a:lnTo>
                <a:lnTo>
                  <a:pt x="194788" y="775316"/>
                </a:lnTo>
                <a:lnTo>
                  <a:pt x="199823" y="762190"/>
                </a:lnTo>
                <a:lnTo>
                  <a:pt x="203196" y="748284"/>
                </a:lnTo>
                <a:lnTo>
                  <a:pt x="204774" y="733780"/>
                </a:lnTo>
                <a:lnTo>
                  <a:pt x="201340" y="53632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52802" y="2203679"/>
            <a:ext cx="205104" cy="582930"/>
          </a:xfrm>
          <a:custGeom>
            <a:avLst/>
            <a:gdLst/>
            <a:ahLst/>
            <a:cxnLst/>
            <a:rect l="l" t="t" r="r" b="b"/>
            <a:pathLst>
              <a:path w="205105" h="582930">
                <a:moveTo>
                  <a:pt x="177965" y="0"/>
                </a:moveTo>
                <a:lnTo>
                  <a:pt x="13471" y="3640"/>
                </a:lnTo>
                <a:lnTo>
                  <a:pt x="3733" y="13313"/>
                </a:lnTo>
                <a:lnTo>
                  <a:pt x="0" y="26822"/>
                </a:lnTo>
                <a:lnTo>
                  <a:pt x="170" y="486134"/>
                </a:lnTo>
                <a:lnTo>
                  <a:pt x="11395" y="526858"/>
                </a:lnTo>
                <a:lnTo>
                  <a:pt x="37330" y="558998"/>
                </a:lnTo>
                <a:lnTo>
                  <a:pt x="73977" y="578559"/>
                </a:lnTo>
                <a:lnTo>
                  <a:pt x="102387" y="582637"/>
                </a:lnTo>
                <a:lnTo>
                  <a:pt x="108271" y="582467"/>
                </a:lnTo>
                <a:lnTo>
                  <a:pt x="148995" y="571241"/>
                </a:lnTo>
                <a:lnTo>
                  <a:pt x="181135" y="545307"/>
                </a:lnTo>
                <a:lnTo>
                  <a:pt x="193493" y="526164"/>
                </a:lnTo>
                <a:lnTo>
                  <a:pt x="96129" y="526164"/>
                </a:lnTo>
                <a:lnTo>
                  <a:pt x="82538" y="522316"/>
                </a:lnTo>
                <a:lnTo>
                  <a:pt x="70852" y="514917"/>
                </a:lnTo>
                <a:lnTo>
                  <a:pt x="61712" y="504606"/>
                </a:lnTo>
                <a:lnTo>
                  <a:pt x="55758" y="492024"/>
                </a:lnTo>
                <a:lnTo>
                  <a:pt x="53632" y="477812"/>
                </a:lnTo>
                <a:lnTo>
                  <a:pt x="53632" y="51193"/>
                </a:lnTo>
                <a:lnTo>
                  <a:pt x="201431" y="51193"/>
                </a:lnTo>
                <a:lnTo>
                  <a:pt x="201137" y="13477"/>
                </a:lnTo>
                <a:lnTo>
                  <a:pt x="191467" y="3735"/>
                </a:lnTo>
                <a:lnTo>
                  <a:pt x="177965" y="0"/>
                </a:lnTo>
                <a:close/>
              </a:path>
              <a:path w="205105" h="582930">
                <a:moveTo>
                  <a:pt x="201431" y="51193"/>
                </a:moveTo>
                <a:lnTo>
                  <a:pt x="151142" y="51193"/>
                </a:lnTo>
                <a:lnTo>
                  <a:pt x="149895" y="488685"/>
                </a:lnTo>
                <a:lnTo>
                  <a:pt x="145086" y="500917"/>
                </a:lnTo>
                <a:lnTo>
                  <a:pt x="136975" y="511316"/>
                </a:lnTo>
                <a:lnTo>
                  <a:pt x="125892" y="519347"/>
                </a:lnTo>
                <a:lnTo>
                  <a:pt x="112166" y="524475"/>
                </a:lnTo>
                <a:lnTo>
                  <a:pt x="96129" y="526164"/>
                </a:lnTo>
                <a:lnTo>
                  <a:pt x="193493" y="526164"/>
                </a:lnTo>
                <a:lnTo>
                  <a:pt x="195820" y="521819"/>
                </a:lnTo>
                <a:lnTo>
                  <a:pt x="200696" y="508659"/>
                </a:lnTo>
                <a:lnTo>
                  <a:pt x="203730" y="494754"/>
                </a:lnTo>
                <a:lnTo>
                  <a:pt x="204774" y="480250"/>
                </a:lnTo>
                <a:lnTo>
                  <a:pt x="201431" y="51193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50" y="4392928"/>
            <a:ext cx="4999153" cy="215817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3292" y="1513240"/>
            <a:ext cx="5566207" cy="907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Строительство инфраструктуры</a:t>
            </a:r>
            <a:endParaRPr sz="28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Создание условий для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персонала:</a:t>
            </a:r>
            <a:endParaRPr sz="1600" dirty="0">
              <a:latin typeface="Proxima Nova Light"/>
              <a:cs typeface="Proxima Nova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35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5" y="177800"/>
                </a:lnTo>
                <a:lnTo>
                  <a:pt x="116978" y="176987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0356" y="601802"/>
            <a:ext cx="1009048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37218" y="610276"/>
            <a:ext cx="356668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75" dirty="0">
                <a:solidFill>
                  <a:srgbClr val="12181F"/>
                </a:solidFill>
                <a:latin typeface="Proxima Nova Light"/>
                <a:cs typeface="Proxima Nova Light"/>
              </a:rPr>
              <a:t>У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слуги/ Строительство </a:t>
            </a:r>
            <a:r>
              <a:rPr sz="1200" b="0" spc="5" dirty="0">
                <a:solidFill>
                  <a:srgbClr val="12181F"/>
                </a:solidFill>
                <a:latin typeface="Proxima Nova Light"/>
                <a:cs typeface="Proxima Nova Light"/>
              </a:rPr>
              <a:t>инфраструктуры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2215" y="2565385"/>
            <a:ext cx="553974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  <a:latin typeface="Proxima Nova Light" panose="02000506030000020004" pitchFamily="50" charset="0"/>
              </a:rPr>
              <a:t>Возведение рабочих поселков с соблюдением всех стандартов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  <a:latin typeface="Proxima Nova Light" panose="02000506030000020004" pitchFamily="50" charset="0"/>
              </a:rPr>
              <a:t>Строительство технологических буровых площадок, подъездных  путей и зимников (зимних дорог)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  <a:latin typeface="Proxima Nova Light" panose="02000506030000020004" pitchFamily="50" charset="0"/>
              </a:rPr>
              <a:t>Организация питания и проживания персонала, хранения и условий для технического обслуживания оборудования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  <a:latin typeface="Proxima Nova Light" panose="02000506030000020004" pitchFamily="50" charset="0"/>
              </a:rPr>
              <a:t>Обеспечение сотрудников постоянной спутниковой связью и компьютерной техникой</a:t>
            </a:r>
            <a:endParaRPr lang="ru-RU" sz="1600" b="0" dirty="0">
              <a:solidFill>
                <a:schemeClr val="tx1"/>
              </a:solidFill>
              <a:latin typeface="Proxima Nova Light" panose="02000506030000020004" pitchFamily="50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2533" y="3633165"/>
            <a:ext cx="2284095" cy="199390"/>
          </a:xfrm>
          <a:custGeom>
            <a:avLst/>
            <a:gdLst/>
            <a:ahLst/>
            <a:cxnLst/>
            <a:rect l="l" t="t" r="r" b="b"/>
            <a:pathLst>
              <a:path w="2284095" h="199389">
                <a:moveTo>
                  <a:pt x="2254796" y="0"/>
                </a:moveTo>
                <a:lnTo>
                  <a:pt x="25791" y="161"/>
                </a:lnTo>
                <a:lnTo>
                  <a:pt x="12732" y="5007"/>
                </a:lnTo>
                <a:lnTo>
                  <a:pt x="3500" y="15190"/>
                </a:lnTo>
                <a:lnTo>
                  <a:pt x="0" y="28803"/>
                </a:lnTo>
                <a:lnTo>
                  <a:pt x="161" y="173230"/>
                </a:lnTo>
                <a:lnTo>
                  <a:pt x="5007" y="186288"/>
                </a:lnTo>
                <a:lnTo>
                  <a:pt x="15190" y="195520"/>
                </a:lnTo>
                <a:lnTo>
                  <a:pt x="28803" y="199021"/>
                </a:lnTo>
                <a:lnTo>
                  <a:pt x="2254796" y="199021"/>
                </a:lnTo>
                <a:lnTo>
                  <a:pt x="2257808" y="198860"/>
                </a:lnTo>
                <a:lnTo>
                  <a:pt x="2270866" y="194013"/>
                </a:lnTo>
                <a:lnTo>
                  <a:pt x="2280098" y="183831"/>
                </a:lnTo>
                <a:lnTo>
                  <a:pt x="2283599" y="170218"/>
                </a:lnTo>
                <a:lnTo>
                  <a:pt x="2283570" y="144030"/>
                </a:lnTo>
                <a:lnTo>
                  <a:pt x="54990" y="144030"/>
                </a:lnTo>
                <a:lnTo>
                  <a:pt x="54990" y="57607"/>
                </a:lnTo>
                <a:lnTo>
                  <a:pt x="2283473" y="57607"/>
                </a:lnTo>
                <a:lnTo>
                  <a:pt x="2283438" y="25791"/>
                </a:lnTo>
                <a:lnTo>
                  <a:pt x="2278591" y="12732"/>
                </a:lnTo>
                <a:lnTo>
                  <a:pt x="2268409" y="3500"/>
                </a:lnTo>
                <a:lnTo>
                  <a:pt x="2254796" y="0"/>
                </a:lnTo>
                <a:close/>
              </a:path>
              <a:path w="2284095" h="199389">
                <a:moveTo>
                  <a:pt x="2283473" y="57607"/>
                </a:moveTo>
                <a:lnTo>
                  <a:pt x="2225979" y="57607"/>
                </a:lnTo>
                <a:lnTo>
                  <a:pt x="2225979" y="144030"/>
                </a:lnTo>
                <a:lnTo>
                  <a:pt x="2283570" y="144030"/>
                </a:lnTo>
                <a:lnTo>
                  <a:pt x="2283473" y="5760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2930" y="1669059"/>
            <a:ext cx="500380" cy="199390"/>
          </a:xfrm>
          <a:custGeom>
            <a:avLst/>
            <a:gdLst/>
            <a:ahLst/>
            <a:cxnLst/>
            <a:rect l="l" t="t" r="r" b="b"/>
            <a:pathLst>
              <a:path w="500380" h="199389">
                <a:moveTo>
                  <a:pt x="471385" y="0"/>
                </a:moveTo>
                <a:lnTo>
                  <a:pt x="25791" y="161"/>
                </a:lnTo>
                <a:lnTo>
                  <a:pt x="12732" y="5007"/>
                </a:lnTo>
                <a:lnTo>
                  <a:pt x="3500" y="15190"/>
                </a:lnTo>
                <a:lnTo>
                  <a:pt x="0" y="28803"/>
                </a:lnTo>
                <a:lnTo>
                  <a:pt x="161" y="173230"/>
                </a:lnTo>
                <a:lnTo>
                  <a:pt x="5007" y="186288"/>
                </a:lnTo>
                <a:lnTo>
                  <a:pt x="15190" y="195520"/>
                </a:lnTo>
                <a:lnTo>
                  <a:pt x="28803" y="199021"/>
                </a:lnTo>
                <a:lnTo>
                  <a:pt x="474002" y="199021"/>
                </a:lnTo>
                <a:lnTo>
                  <a:pt x="474837" y="199004"/>
                </a:lnTo>
                <a:lnTo>
                  <a:pt x="487103" y="194717"/>
                </a:lnTo>
                <a:lnTo>
                  <a:pt x="496463" y="184394"/>
                </a:lnTo>
                <a:lnTo>
                  <a:pt x="500189" y="170218"/>
                </a:lnTo>
                <a:lnTo>
                  <a:pt x="500157" y="141414"/>
                </a:lnTo>
                <a:lnTo>
                  <a:pt x="57607" y="141414"/>
                </a:lnTo>
                <a:lnTo>
                  <a:pt x="57607" y="57607"/>
                </a:lnTo>
                <a:lnTo>
                  <a:pt x="500063" y="57607"/>
                </a:lnTo>
                <a:lnTo>
                  <a:pt x="500028" y="25791"/>
                </a:lnTo>
                <a:lnTo>
                  <a:pt x="495181" y="12732"/>
                </a:lnTo>
                <a:lnTo>
                  <a:pt x="484999" y="3500"/>
                </a:lnTo>
                <a:lnTo>
                  <a:pt x="471385" y="0"/>
                </a:lnTo>
                <a:close/>
              </a:path>
              <a:path w="500380" h="199389">
                <a:moveTo>
                  <a:pt x="500063" y="57607"/>
                </a:moveTo>
                <a:lnTo>
                  <a:pt x="445185" y="57607"/>
                </a:lnTo>
                <a:lnTo>
                  <a:pt x="445185" y="141414"/>
                </a:lnTo>
                <a:lnTo>
                  <a:pt x="500157" y="141414"/>
                </a:lnTo>
                <a:lnTo>
                  <a:pt x="500063" y="5760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2741" y="2839669"/>
            <a:ext cx="1503680" cy="568325"/>
          </a:xfrm>
          <a:custGeom>
            <a:avLst/>
            <a:gdLst/>
            <a:ahLst/>
            <a:cxnLst/>
            <a:rect l="l" t="t" r="r" b="b"/>
            <a:pathLst>
              <a:path w="1503680" h="568325">
                <a:moveTo>
                  <a:pt x="1474381" y="0"/>
                </a:moveTo>
                <a:lnTo>
                  <a:pt x="25791" y="161"/>
                </a:lnTo>
                <a:lnTo>
                  <a:pt x="12732" y="5007"/>
                </a:lnTo>
                <a:lnTo>
                  <a:pt x="3500" y="15190"/>
                </a:lnTo>
                <a:lnTo>
                  <a:pt x="0" y="28803"/>
                </a:lnTo>
                <a:lnTo>
                  <a:pt x="0" y="144030"/>
                </a:lnTo>
                <a:lnTo>
                  <a:pt x="2616" y="151891"/>
                </a:lnTo>
                <a:lnTo>
                  <a:pt x="41897" y="191173"/>
                </a:lnTo>
                <a:lnTo>
                  <a:pt x="2616" y="230454"/>
                </a:lnTo>
                <a:lnTo>
                  <a:pt x="0" y="238302"/>
                </a:lnTo>
                <a:lnTo>
                  <a:pt x="0" y="329971"/>
                </a:lnTo>
                <a:lnTo>
                  <a:pt x="2616" y="337819"/>
                </a:lnTo>
                <a:lnTo>
                  <a:pt x="41897" y="377101"/>
                </a:lnTo>
                <a:lnTo>
                  <a:pt x="2616" y="416382"/>
                </a:lnTo>
                <a:lnTo>
                  <a:pt x="0" y="424243"/>
                </a:lnTo>
                <a:lnTo>
                  <a:pt x="161" y="542482"/>
                </a:lnTo>
                <a:lnTo>
                  <a:pt x="5007" y="555541"/>
                </a:lnTo>
                <a:lnTo>
                  <a:pt x="15190" y="564773"/>
                </a:lnTo>
                <a:lnTo>
                  <a:pt x="28803" y="568274"/>
                </a:lnTo>
                <a:lnTo>
                  <a:pt x="1474381" y="568274"/>
                </a:lnTo>
                <a:lnTo>
                  <a:pt x="1488220" y="564816"/>
                </a:lnTo>
                <a:lnTo>
                  <a:pt x="1499027" y="555718"/>
                </a:lnTo>
                <a:lnTo>
                  <a:pt x="1503184" y="544703"/>
                </a:lnTo>
                <a:lnTo>
                  <a:pt x="1503184" y="513283"/>
                </a:lnTo>
                <a:lnTo>
                  <a:pt x="54990" y="513283"/>
                </a:lnTo>
                <a:lnTo>
                  <a:pt x="54990" y="450430"/>
                </a:lnTo>
                <a:lnTo>
                  <a:pt x="104749" y="400672"/>
                </a:lnTo>
                <a:lnTo>
                  <a:pt x="107365" y="392810"/>
                </a:lnTo>
                <a:lnTo>
                  <a:pt x="107365" y="377101"/>
                </a:lnTo>
                <a:lnTo>
                  <a:pt x="104749" y="369252"/>
                </a:lnTo>
                <a:lnTo>
                  <a:pt x="54990" y="319493"/>
                </a:lnTo>
                <a:lnTo>
                  <a:pt x="54990" y="261873"/>
                </a:lnTo>
                <a:lnTo>
                  <a:pt x="104749" y="212115"/>
                </a:lnTo>
                <a:lnTo>
                  <a:pt x="107365" y="204266"/>
                </a:lnTo>
                <a:lnTo>
                  <a:pt x="107365" y="188556"/>
                </a:lnTo>
                <a:lnTo>
                  <a:pt x="104749" y="180695"/>
                </a:lnTo>
                <a:lnTo>
                  <a:pt x="54990" y="130936"/>
                </a:lnTo>
                <a:lnTo>
                  <a:pt x="54990" y="62852"/>
                </a:lnTo>
                <a:lnTo>
                  <a:pt x="1503077" y="62852"/>
                </a:lnTo>
                <a:lnTo>
                  <a:pt x="1503023" y="25791"/>
                </a:lnTo>
                <a:lnTo>
                  <a:pt x="1498176" y="12732"/>
                </a:lnTo>
                <a:lnTo>
                  <a:pt x="1487994" y="3500"/>
                </a:lnTo>
                <a:lnTo>
                  <a:pt x="1474381" y="0"/>
                </a:lnTo>
                <a:close/>
              </a:path>
              <a:path w="1503680" h="568325">
                <a:moveTo>
                  <a:pt x="1503077" y="62852"/>
                </a:moveTo>
                <a:lnTo>
                  <a:pt x="1445577" y="62852"/>
                </a:lnTo>
                <a:lnTo>
                  <a:pt x="1445577" y="130936"/>
                </a:lnTo>
                <a:lnTo>
                  <a:pt x="1397181" y="180426"/>
                </a:lnTo>
                <a:lnTo>
                  <a:pt x="1393359" y="192050"/>
                </a:lnTo>
                <a:lnTo>
                  <a:pt x="1394649" y="204220"/>
                </a:lnTo>
                <a:lnTo>
                  <a:pt x="1401051" y="214744"/>
                </a:lnTo>
                <a:lnTo>
                  <a:pt x="1445577" y="259257"/>
                </a:lnTo>
                <a:lnTo>
                  <a:pt x="1445577" y="316877"/>
                </a:lnTo>
                <a:lnTo>
                  <a:pt x="1397181" y="366358"/>
                </a:lnTo>
                <a:lnTo>
                  <a:pt x="1393359" y="377983"/>
                </a:lnTo>
                <a:lnTo>
                  <a:pt x="1394649" y="390151"/>
                </a:lnTo>
                <a:lnTo>
                  <a:pt x="1401051" y="400672"/>
                </a:lnTo>
                <a:lnTo>
                  <a:pt x="1445577" y="445198"/>
                </a:lnTo>
                <a:lnTo>
                  <a:pt x="1445577" y="513283"/>
                </a:lnTo>
                <a:lnTo>
                  <a:pt x="1503184" y="513283"/>
                </a:lnTo>
                <a:lnTo>
                  <a:pt x="1503184" y="429475"/>
                </a:lnTo>
                <a:lnTo>
                  <a:pt x="1500568" y="421627"/>
                </a:lnTo>
                <a:lnTo>
                  <a:pt x="1461287" y="382346"/>
                </a:lnTo>
                <a:lnTo>
                  <a:pt x="1500568" y="343065"/>
                </a:lnTo>
                <a:lnTo>
                  <a:pt x="1503184" y="335203"/>
                </a:lnTo>
                <a:lnTo>
                  <a:pt x="1503184" y="238302"/>
                </a:lnTo>
                <a:lnTo>
                  <a:pt x="1500568" y="230454"/>
                </a:lnTo>
                <a:lnTo>
                  <a:pt x="1461287" y="191173"/>
                </a:lnTo>
                <a:lnTo>
                  <a:pt x="1500568" y="151891"/>
                </a:lnTo>
                <a:lnTo>
                  <a:pt x="1503184" y="144030"/>
                </a:lnTo>
                <a:lnTo>
                  <a:pt x="1503077" y="62852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94998" y="2177110"/>
            <a:ext cx="319405" cy="400685"/>
          </a:xfrm>
          <a:custGeom>
            <a:avLst/>
            <a:gdLst/>
            <a:ahLst/>
            <a:cxnLst/>
            <a:rect l="l" t="t" r="r" b="b"/>
            <a:pathLst>
              <a:path w="319405" h="400685">
                <a:moveTo>
                  <a:pt x="51963" y="240931"/>
                </a:moveTo>
                <a:lnTo>
                  <a:pt x="0" y="252333"/>
                </a:lnTo>
                <a:lnTo>
                  <a:pt x="1678" y="266531"/>
                </a:lnTo>
                <a:lnTo>
                  <a:pt x="4597" y="280366"/>
                </a:lnTo>
                <a:lnTo>
                  <a:pt x="20241" y="319052"/>
                </a:lnTo>
                <a:lnTo>
                  <a:pt x="45043" y="352159"/>
                </a:lnTo>
                <a:lnTo>
                  <a:pt x="77496" y="377955"/>
                </a:lnTo>
                <a:lnTo>
                  <a:pt x="116094" y="394703"/>
                </a:lnTo>
                <a:lnTo>
                  <a:pt x="159328" y="400672"/>
                </a:lnTo>
                <a:lnTo>
                  <a:pt x="173657" y="400033"/>
                </a:lnTo>
                <a:lnTo>
                  <a:pt x="215150" y="390528"/>
                </a:lnTo>
                <a:lnTo>
                  <a:pt x="251641" y="370875"/>
                </a:lnTo>
                <a:lnTo>
                  <a:pt x="277407" y="347411"/>
                </a:lnTo>
                <a:lnTo>
                  <a:pt x="145151" y="347411"/>
                </a:lnTo>
                <a:lnTo>
                  <a:pt x="130969" y="344662"/>
                </a:lnTo>
                <a:lnTo>
                  <a:pt x="93602" y="326423"/>
                </a:lnTo>
                <a:lnTo>
                  <a:pt x="66515" y="295709"/>
                </a:lnTo>
                <a:lnTo>
                  <a:pt x="52932" y="255748"/>
                </a:lnTo>
                <a:lnTo>
                  <a:pt x="51963" y="240931"/>
                </a:lnTo>
                <a:close/>
              </a:path>
              <a:path w="319405" h="400685">
                <a:moveTo>
                  <a:pt x="185516" y="0"/>
                </a:moveTo>
                <a:lnTo>
                  <a:pt x="133141" y="0"/>
                </a:lnTo>
                <a:lnTo>
                  <a:pt x="133722" y="112632"/>
                </a:lnTo>
                <a:lnTo>
                  <a:pt x="139053" y="123025"/>
                </a:lnTo>
                <a:lnTo>
                  <a:pt x="150396" y="130727"/>
                </a:lnTo>
                <a:lnTo>
                  <a:pt x="168285" y="133905"/>
                </a:lnTo>
                <a:lnTo>
                  <a:pt x="181960" y="135868"/>
                </a:lnTo>
                <a:lnTo>
                  <a:pt x="194975" y="139492"/>
                </a:lnTo>
                <a:lnTo>
                  <a:pt x="229023" y="159660"/>
                </a:lnTo>
                <a:lnTo>
                  <a:pt x="253419" y="192351"/>
                </a:lnTo>
                <a:lnTo>
                  <a:pt x="265382" y="235740"/>
                </a:lnTo>
                <a:lnTo>
                  <a:pt x="266126" y="252265"/>
                </a:lnTo>
                <a:lnTo>
                  <a:pt x="263912" y="265643"/>
                </a:lnTo>
                <a:lnTo>
                  <a:pt x="247782" y="301427"/>
                </a:lnTo>
                <a:lnTo>
                  <a:pt x="218609" y="328592"/>
                </a:lnTo>
                <a:lnTo>
                  <a:pt x="177920" y="344449"/>
                </a:lnTo>
                <a:lnTo>
                  <a:pt x="145151" y="347411"/>
                </a:lnTo>
                <a:lnTo>
                  <a:pt x="277407" y="347411"/>
                </a:lnTo>
                <a:lnTo>
                  <a:pt x="303758" y="307485"/>
                </a:lnTo>
                <a:lnTo>
                  <a:pt x="316457" y="266929"/>
                </a:lnTo>
                <a:lnTo>
                  <a:pt x="318981" y="237688"/>
                </a:lnTo>
                <a:lnTo>
                  <a:pt x="317852" y="223170"/>
                </a:lnTo>
                <a:lnTo>
                  <a:pt x="307412" y="182336"/>
                </a:lnTo>
                <a:lnTo>
                  <a:pt x="287514" y="146635"/>
                </a:lnTo>
                <a:lnTo>
                  <a:pt x="259602" y="117413"/>
                </a:lnTo>
                <a:lnTo>
                  <a:pt x="225122" y="96017"/>
                </a:lnTo>
                <a:lnTo>
                  <a:pt x="185516" y="83794"/>
                </a:lnTo>
                <a:lnTo>
                  <a:pt x="18551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6961" y="1810474"/>
            <a:ext cx="217804" cy="393065"/>
          </a:xfrm>
          <a:custGeom>
            <a:avLst/>
            <a:gdLst/>
            <a:ahLst/>
            <a:cxnLst/>
            <a:rect l="l" t="t" r="r" b="b"/>
            <a:pathLst>
              <a:path w="217805" h="393064">
                <a:moveTo>
                  <a:pt x="188556" y="0"/>
                </a:moveTo>
                <a:lnTo>
                  <a:pt x="25791" y="161"/>
                </a:lnTo>
                <a:lnTo>
                  <a:pt x="12732" y="5007"/>
                </a:lnTo>
                <a:lnTo>
                  <a:pt x="3500" y="15190"/>
                </a:lnTo>
                <a:lnTo>
                  <a:pt x="0" y="28803"/>
                </a:lnTo>
                <a:lnTo>
                  <a:pt x="162" y="367031"/>
                </a:lnTo>
                <a:lnTo>
                  <a:pt x="5011" y="380092"/>
                </a:lnTo>
                <a:lnTo>
                  <a:pt x="15192" y="389324"/>
                </a:lnTo>
                <a:lnTo>
                  <a:pt x="28803" y="392823"/>
                </a:lnTo>
                <a:lnTo>
                  <a:pt x="188556" y="392823"/>
                </a:lnTo>
                <a:lnTo>
                  <a:pt x="191102" y="392661"/>
                </a:lnTo>
                <a:lnTo>
                  <a:pt x="202790" y="387811"/>
                </a:lnTo>
                <a:lnTo>
                  <a:pt x="212177" y="377626"/>
                </a:lnTo>
                <a:lnTo>
                  <a:pt x="217360" y="364007"/>
                </a:lnTo>
                <a:lnTo>
                  <a:pt x="217346" y="335203"/>
                </a:lnTo>
                <a:lnTo>
                  <a:pt x="54990" y="335203"/>
                </a:lnTo>
                <a:lnTo>
                  <a:pt x="54990" y="57607"/>
                </a:lnTo>
                <a:lnTo>
                  <a:pt x="217214" y="57607"/>
                </a:lnTo>
                <a:lnTo>
                  <a:pt x="217199" y="25791"/>
                </a:lnTo>
                <a:lnTo>
                  <a:pt x="212352" y="12732"/>
                </a:lnTo>
                <a:lnTo>
                  <a:pt x="202170" y="3500"/>
                </a:lnTo>
                <a:lnTo>
                  <a:pt x="188556" y="0"/>
                </a:lnTo>
                <a:close/>
              </a:path>
              <a:path w="217805" h="393064">
                <a:moveTo>
                  <a:pt x="217214" y="57607"/>
                </a:moveTo>
                <a:lnTo>
                  <a:pt x="159740" y="57607"/>
                </a:lnTo>
                <a:lnTo>
                  <a:pt x="159740" y="335203"/>
                </a:lnTo>
                <a:lnTo>
                  <a:pt x="217346" y="335203"/>
                </a:lnTo>
                <a:lnTo>
                  <a:pt x="217214" y="5760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91970" y="3093682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0"/>
                </a:moveTo>
                <a:lnTo>
                  <a:pt x="65468" y="0"/>
                </a:lnTo>
                <a:lnTo>
                  <a:pt x="65468" y="65468"/>
                </a:lnTo>
                <a:lnTo>
                  <a:pt x="0" y="65468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2959" y="2682532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0"/>
                </a:moveTo>
                <a:lnTo>
                  <a:pt x="65468" y="0"/>
                </a:lnTo>
                <a:lnTo>
                  <a:pt x="65468" y="65468"/>
                </a:lnTo>
                <a:lnTo>
                  <a:pt x="0" y="65468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70239" y="2682532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468" y="0"/>
                </a:lnTo>
                <a:lnTo>
                  <a:pt x="65468" y="65468"/>
                </a:lnTo>
                <a:lnTo>
                  <a:pt x="0" y="65468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0291" y="3093682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468" y="0"/>
                </a:lnTo>
                <a:lnTo>
                  <a:pt x="65468" y="65468"/>
                </a:lnTo>
                <a:lnTo>
                  <a:pt x="0" y="65468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2959" y="2551595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0"/>
                </a:moveTo>
                <a:lnTo>
                  <a:pt x="65468" y="0"/>
                </a:lnTo>
                <a:lnTo>
                  <a:pt x="65468" y="65468"/>
                </a:lnTo>
                <a:lnTo>
                  <a:pt x="0" y="65468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70239" y="2551595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468" y="0"/>
                </a:lnTo>
                <a:lnTo>
                  <a:pt x="65468" y="65468"/>
                </a:lnTo>
                <a:lnTo>
                  <a:pt x="0" y="65468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1228" y="3093682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468" y="0"/>
                </a:lnTo>
                <a:lnTo>
                  <a:pt x="65468" y="65468"/>
                </a:lnTo>
                <a:lnTo>
                  <a:pt x="0" y="65468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2959" y="2420658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0"/>
                </a:moveTo>
                <a:lnTo>
                  <a:pt x="65468" y="0"/>
                </a:lnTo>
                <a:lnTo>
                  <a:pt x="65468" y="65468"/>
                </a:lnTo>
                <a:lnTo>
                  <a:pt x="0" y="65468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70239" y="2420658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468" y="0"/>
                </a:lnTo>
                <a:lnTo>
                  <a:pt x="65468" y="65468"/>
                </a:lnTo>
                <a:lnTo>
                  <a:pt x="0" y="65468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5277" y="3002039"/>
            <a:ext cx="1395730" cy="57785"/>
          </a:xfrm>
          <a:custGeom>
            <a:avLst/>
            <a:gdLst/>
            <a:ahLst/>
            <a:cxnLst/>
            <a:rect l="l" t="t" r="r" b="b"/>
            <a:pathLst>
              <a:path w="1395730" h="57785">
                <a:moveTo>
                  <a:pt x="1366853" y="0"/>
                </a:moveTo>
                <a:lnTo>
                  <a:pt x="23365" y="503"/>
                </a:lnTo>
                <a:lnTo>
                  <a:pt x="11383" y="6078"/>
                </a:lnTo>
                <a:lnTo>
                  <a:pt x="3048" y="16900"/>
                </a:lnTo>
                <a:lnTo>
                  <a:pt x="0" y="31815"/>
                </a:lnTo>
                <a:lnTo>
                  <a:pt x="4846" y="44874"/>
                </a:lnTo>
                <a:lnTo>
                  <a:pt x="15028" y="54106"/>
                </a:lnTo>
                <a:lnTo>
                  <a:pt x="28642" y="57607"/>
                </a:lnTo>
                <a:lnTo>
                  <a:pt x="1369470" y="57607"/>
                </a:lnTo>
                <a:lnTo>
                  <a:pt x="1372516" y="57373"/>
                </a:lnTo>
                <a:lnTo>
                  <a:pt x="1383841" y="52207"/>
                </a:lnTo>
                <a:lnTo>
                  <a:pt x="1392271" y="41245"/>
                </a:lnTo>
                <a:lnTo>
                  <a:pt x="1395495" y="25791"/>
                </a:lnTo>
                <a:lnTo>
                  <a:pt x="1390649" y="12732"/>
                </a:lnTo>
                <a:lnTo>
                  <a:pt x="1380467" y="3500"/>
                </a:lnTo>
                <a:lnTo>
                  <a:pt x="136685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25523" y="1548749"/>
            <a:ext cx="57785" cy="178435"/>
          </a:xfrm>
          <a:custGeom>
            <a:avLst/>
            <a:gdLst/>
            <a:ahLst/>
            <a:cxnLst/>
            <a:rect l="l" t="t" r="r" b="b"/>
            <a:pathLst>
              <a:path w="57785" h="178435">
                <a:moveTo>
                  <a:pt x="25791" y="0"/>
                </a:moveTo>
                <a:lnTo>
                  <a:pt x="12732" y="4846"/>
                </a:lnTo>
                <a:lnTo>
                  <a:pt x="3500" y="15028"/>
                </a:lnTo>
                <a:lnTo>
                  <a:pt x="0" y="28642"/>
                </a:lnTo>
                <a:lnTo>
                  <a:pt x="161" y="152126"/>
                </a:lnTo>
                <a:lnTo>
                  <a:pt x="5007" y="165185"/>
                </a:lnTo>
                <a:lnTo>
                  <a:pt x="15190" y="174417"/>
                </a:lnTo>
                <a:lnTo>
                  <a:pt x="28803" y="177917"/>
                </a:lnTo>
                <a:lnTo>
                  <a:pt x="31815" y="177756"/>
                </a:lnTo>
                <a:lnTo>
                  <a:pt x="44874" y="172910"/>
                </a:lnTo>
                <a:lnTo>
                  <a:pt x="54106" y="162727"/>
                </a:lnTo>
                <a:lnTo>
                  <a:pt x="57607" y="149114"/>
                </a:lnTo>
                <a:lnTo>
                  <a:pt x="57103" y="23365"/>
                </a:lnTo>
                <a:lnTo>
                  <a:pt x="51528" y="11383"/>
                </a:lnTo>
                <a:lnTo>
                  <a:pt x="40706" y="3048"/>
                </a:lnTo>
                <a:lnTo>
                  <a:pt x="25791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2902" y="1548600"/>
            <a:ext cx="1503045" cy="57785"/>
          </a:xfrm>
          <a:custGeom>
            <a:avLst/>
            <a:gdLst/>
            <a:ahLst/>
            <a:cxnLst/>
            <a:rect l="l" t="t" r="r" b="b"/>
            <a:pathLst>
              <a:path w="1503045" h="57784">
                <a:moveTo>
                  <a:pt x="1474219" y="0"/>
                </a:moveTo>
                <a:lnTo>
                  <a:pt x="23365" y="503"/>
                </a:lnTo>
                <a:lnTo>
                  <a:pt x="11383" y="6075"/>
                </a:lnTo>
                <a:lnTo>
                  <a:pt x="3048" y="16894"/>
                </a:lnTo>
                <a:lnTo>
                  <a:pt x="0" y="31815"/>
                </a:lnTo>
                <a:lnTo>
                  <a:pt x="4846" y="44874"/>
                </a:lnTo>
                <a:lnTo>
                  <a:pt x="15028" y="54106"/>
                </a:lnTo>
                <a:lnTo>
                  <a:pt x="28642" y="57607"/>
                </a:lnTo>
                <a:lnTo>
                  <a:pt x="1474219" y="57607"/>
                </a:lnTo>
                <a:lnTo>
                  <a:pt x="1479498" y="57103"/>
                </a:lnTo>
                <a:lnTo>
                  <a:pt x="1491478" y="51527"/>
                </a:lnTo>
                <a:lnTo>
                  <a:pt x="1499813" y="40705"/>
                </a:lnTo>
                <a:lnTo>
                  <a:pt x="1502861" y="25789"/>
                </a:lnTo>
                <a:lnTo>
                  <a:pt x="1498015" y="12727"/>
                </a:lnTo>
                <a:lnTo>
                  <a:pt x="1487833" y="3498"/>
                </a:lnTo>
                <a:lnTo>
                  <a:pt x="147421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5277" y="3190583"/>
            <a:ext cx="1395730" cy="57785"/>
          </a:xfrm>
          <a:custGeom>
            <a:avLst/>
            <a:gdLst/>
            <a:ahLst/>
            <a:cxnLst/>
            <a:rect l="l" t="t" r="r" b="b"/>
            <a:pathLst>
              <a:path w="1395730" h="57785">
                <a:moveTo>
                  <a:pt x="1366853" y="0"/>
                </a:moveTo>
                <a:lnTo>
                  <a:pt x="23365" y="503"/>
                </a:lnTo>
                <a:lnTo>
                  <a:pt x="11383" y="6078"/>
                </a:lnTo>
                <a:lnTo>
                  <a:pt x="3048" y="16900"/>
                </a:lnTo>
                <a:lnTo>
                  <a:pt x="0" y="31815"/>
                </a:lnTo>
                <a:lnTo>
                  <a:pt x="4846" y="44874"/>
                </a:lnTo>
                <a:lnTo>
                  <a:pt x="15028" y="54106"/>
                </a:lnTo>
                <a:lnTo>
                  <a:pt x="28642" y="57607"/>
                </a:lnTo>
                <a:lnTo>
                  <a:pt x="1369470" y="57607"/>
                </a:lnTo>
                <a:lnTo>
                  <a:pt x="1372516" y="57373"/>
                </a:lnTo>
                <a:lnTo>
                  <a:pt x="1383841" y="52207"/>
                </a:lnTo>
                <a:lnTo>
                  <a:pt x="1392271" y="41245"/>
                </a:lnTo>
                <a:lnTo>
                  <a:pt x="1395495" y="25791"/>
                </a:lnTo>
                <a:lnTo>
                  <a:pt x="1390649" y="12732"/>
                </a:lnTo>
                <a:lnTo>
                  <a:pt x="1380467" y="3500"/>
                </a:lnTo>
                <a:lnTo>
                  <a:pt x="136685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1648" y="2481041"/>
            <a:ext cx="803275" cy="419100"/>
          </a:xfrm>
          <a:custGeom>
            <a:avLst/>
            <a:gdLst/>
            <a:ahLst/>
            <a:cxnLst/>
            <a:rect l="l" t="t" r="r" b="b"/>
            <a:pathLst>
              <a:path w="803275" h="419100">
                <a:moveTo>
                  <a:pt x="479917" y="65309"/>
                </a:moveTo>
                <a:lnTo>
                  <a:pt x="402691" y="65309"/>
                </a:lnTo>
                <a:lnTo>
                  <a:pt x="758850" y="410990"/>
                </a:lnTo>
                <a:lnTo>
                  <a:pt x="764083" y="416235"/>
                </a:lnTo>
                <a:lnTo>
                  <a:pt x="769315" y="418851"/>
                </a:lnTo>
                <a:lnTo>
                  <a:pt x="777176" y="418851"/>
                </a:lnTo>
                <a:lnTo>
                  <a:pt x="778617" y="418820"/>
                </a:lnTo>
                <a:lnTo>
                  <a:pt x="789478" y="415506"/>
                </a:lnTo>
                <a:lnTo>
                  <a:pt x="799382" y="403398"/>
                </a:lnTo>
                <a:lnTo>
                  <a:pt x="803204" y="391774"/>
                </a:lnTo>
                <a:lnTo>
                  <a:pt x="801911" y="379611"/>
                </a:lnTo>
                <a:lnTo>
                  <a:pt x="795502" y="369093"/>
                </a:lnTo>
                <a:lnTo>
                  <a:pt x="479917" y="65309"/>
                </a:lnTo>
                <a:close/>
              </a:path>
              <a:path w="803275" h="419100">
                <a:moveTo>
                  <a:pt x="404418" y="0"/>
                </a:moveTo>
                <a:lnTo>
                  <a:pt x="392254" y="1293"/>
                </a:lnTo>
                <a:lnTo>
                  <a:pt x="381736" y="7701"/>
                </a:lnTo>
                <a:lnTo>
                  <a:pt x="1536" y="380582"/>
                </a:lnTo>
                <a:lnTo>
                  <a:pt x="0" y="391634"/>
                </a:lnTo>
                <a:lnTo>
                  <a:pt x="3404" y="403443"/>
                </a:lnTo>
                <a:lnTo>
                  <a:pt x="12227" y="414869"/>
                </a:lnTo>
                <a:lnTo>
                  <a:pt x="23851" y="418692"/>
                </a:lnTo>
                <a:lnTo>
                  <a:pt x="36015" y="417398"/>
                </a:lnTo>
                <a:lnTo>
                  <a:pt x="46533" y="410990"/>
                </a:lnTo>
                <a:lnTo>
                  <a:pt x="402691" y="65309"/>
                </a:lnTo>
                <a:lnTo>
                  <a:pt x="479917" y="65309"/>
                </a:lnTo>
                <a:lnTo>
                  <a:pt x="416042" y="3822"/>
                </a:lnTo>
                <a:lnTo>
                  <a:pt x="40441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069200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5942" y="5621042"/>
            <a:ext cx="285559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900" b="1" spc="-615" dirty="0">
                <a:solidFill>
                  <a:srgbClr val="FFFFFF"/>
                </a:solidFill>
                <a:latin typeface="Proxima Nova Rg"/>
                <a:cs typeface="Proxima Nova Rg"/>
              </a:rPr>
              <a:t>Т</a:t>
            </a:r>
            <a:r>
              <a:rPr sz="5900" b="1" spc="-35" dirty="0">
                <a:solidFill>
                  <a:srgbClr val="FFFFFF"/>
                </a:solidFill>
                <a:latin typeface="Proxima Nova Rg"/>
                <a:cs typeface="Proxima Nova Rg"/>
              </a:rPr>
              <a:t>ехника</a:t>
            </a:r>
            <a:endParaRPr sz="5900">
              <a:latin typeface="Proxima Nova Rg"/>
              <a:cs typeface="Proxima Nova Rg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0026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23"/>
                </a:lnTo>
                <a:lnTo>
                  <a:pt x="80048" y="32423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23"/>
                </a:lnTo>
                <a:lnTo>
                  <a:pt x="122770" y="32423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0428" y="601802"/>
            <a:ext cx="1009041" cy="194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5009" y="5778830"/>
            <a:ext cx="351790" cy="518159"/>
          </a:xfrm>
          <a:custGeom>
            <a:avLst/>
            <a:gdLst/>
            <a:ahLst/>
            <a:cxnLst/>
            <a:rect l="l" t="t" r="r" b="b"/>
            <a:pathLst>
              <a:path w="351789" h="518160">
                <a:moveTo>
                  <a:pt x="92824" y="0"/>
                </a:moveTo>
                <a:lnTo>
                  <a:pt x="4889" y="87934"/>
                </a:lnTo>
                <a:lnTo>
                  <a:pt x="170992" y="254038"/>
                </a:lnTo>
                <a:lnTo>
                  <a:pt x="0" y="425030"/>
                </a:lnTo>
                <a:lnTo>
                  <a:pt x="92824" y="517855"/>
                </a:lnTo>
                <a:lnTo>
                  <a:pt x="351751" y="258927"/>
                </a:lnTo>
                <a:lnTo>
                  <a:pt x="92824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6043" y="6636250"/>
            <a:ext cx="9582150" cy="0"/>
          </a:xfrm>
          <a:custGeom>
            <a:avLst/>
            <a:gdLst/>
            <a:ahLst/>
            <a:cxnLst/>
            <a:rect l="l" t="t" r="r" b="b"/>
            <a:pathLst>
              <a:path w="9582150">
                <a:moveTo>
                  <a:pt x="0" y="0"/>
                </a:moveTo>
                <a:lnTo>
                  <a:pt x="9581667" y="0"/>
                </a:lnTo>
              </a:path>
            </a:pathLst>
          </a:custGeom>
          <a:ln w="635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23"/>
                </a:lnTo>
                <a:lnTo>
                  <a:pt x="80048" y="32423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23"/>
                </a:lnTo>
                <a:lnTo>
                  <a:pt x="122770" y="32423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0356" y="601802"/>
            <a:ext cx="1009048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3224" y="3565774"/>
            <a:ext cx="2015070" cy="277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6530" y="988847"/>
            <a:ext cx="1601838" cy="3216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953" y="996505"/>
            <a:ext cx="1565821" cy="3361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0446" y="4838649"/>
            <a:ext cx="2459520" cy="14050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34950" y="1478011"/>
            <a:ext cx="3716654" cy="211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Буровые установки</a:t>
            </a:r>
            <a:endParaRPr sz="2800" dirty="0">
              <a:latin typeface="Proxima Nova Rg"/>
              <a:cs typeface="Proxima Nova Rg"/>
            </a:endParaRPr>
          </a:p>
          <a:p>
            <a:pPr marL="12700" marR="362585">
              <a:lnSpc>
                <a:spcPct val="125000"/>
              </a:lnSpc>
              <a:spcBef>
                <a:spcPts val="1150"/>
              </a:spcBef>
            </a:pP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Производственный </a:t>
            </a: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парк </a:t>
            </a:r>
            <a:r>
              <a:rPr sz="12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омпании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насчитывает более 35 буровых установок на </a:t>
            </a: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гусеничном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и </a:t>
            </a:r>
            <a:r>
              <a:rPr sz="12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олесном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200" b="0" spc="-50" dirty="0">
                <a:solidFill>
                  <a:srgbClr val="231F20"/>
                </a:solidFill>
                <a:latin typeface="Proxima Nova Light"/>
                <a:cs typeface="Proxima Nova Light"/>
              </a:rPr>
              <a:t>х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од</a:t>
            </a:r>
            <a:r>
              <a:rPr sz="1200" b="0" spc="-75" dirty="0">
                <a:solidFill>
                  <a:srgbClr val="231F20"/>
                </a:solidFill>
                <a:latin typeface="Proxima Nova Light"/>
                <a:cs typeface="Proxima Nova Light"/>
              </a:rPr>
              <a:t>у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.</a:t>
            </a:r>
            <a:endParaRPr sz="1200" dirty="0">
              <a:latin typeface="Proxima Nova Light"/>
              <a:cs typeface="Proxima Nova Light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5080">
              <a:lnSpc>
                <a:spcPct val="125000"/>
              </a:lnSpc>
            </a:pP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Используются буровые установки от ведущих </a:t>
            </a: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мировых производителей: Boart</a:t>
            </a:r>
            <a:r>
              <a:rPr sz="1200" b="0" spc="-35" dirty="0">
                <a:solidFill>
                  <a:srgbClr val="231F20"/>
                </a:solidFill>
                <a:latin typeface="Proxima Nova Light"/>
                <a:cs typeface="Proxima Nova Light"/>
              </a:rPr>
              <a:t>L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ongyea</a:t>
            </a:r>
            <a:r>
              <a:rPr sz="1200" b="0" spc="-100" dirty="0">
                <a:solidFill>
                  <a:srgbClr val="231F20"/>
                </a:solidFill>
                <a:latin typeface="Proxima Nova Light"/>
                <a:cs typeface="Proxima Nova Light"/>
              </a:rPr>
              <a:t>r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, </a:t>
            </a: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AtlasCopc</a:t>
            </a:r>
            <a:r>
              <a:rPr sz="1200" b="0" spc="-25" dirty="0">
                <a:solidFill>
                  <a:srgbClr val="231F20"/>
                </a:solidFill>
                <a:latin typeface="Proxima Nova Light"/>
                <a:cs typeface="Proxima Nova Light"/>
              </a:rPr>
              <a:t>o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, Schramm, Foremost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368" y="4317200"/>
            <a:ext cx="14104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Boart</a:t>
            </a:r>
            <a:r>
              <a:rPr sz="1000" b="0" spc="-30" dirty="0">
                <a:solidFill>
                  <a:srgbClr val="808285"/>
                </a:solidFill>
                <a:latin typeface="Proxima Nova Light"/>
                <a:cs typeface="Proxima Nova Light"/>
              </a:rPr>
              <a:t>L</a:t>
            </a: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ongyear LF-230</a:t>
            </a:r>
            <a:endParaRPr sz="1000" dirty="0">
              <a:latin typeface="Proxima Nova Light"/>
              <a:cs typeface="Proxima Nova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3872" y="4317201"/>
            <a:ext cx="135312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Boart</a:t>
            </a:r>
            <a:r>
              <a:rPr sz="1000" b="0" spc="-30" dirty="0">
                <a:solidFill>
                  <a:srgbClr val="808285"/>
                </a:solidFill>
                <a:latin typeface="Proxima Nova Light"/>
                <a:cs typeface="Proxima Nova Light"/>
              </a:rPr>
              <a:t>L</a:t>
            </a: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ongyear LF-90</a:t>
            </a:r>
            <a:endParaRPr sz="1000" dirty="0">
              <a:latin typeface="Proxima Nova Light"/>
              <a:cs typeface="Proxima Nova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8442" y="6336495"/>
            <a:ext cx="7739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УРБ-2А2</a:t>
            </a:r>
            <a:endParaRPr sz="1000" dirty="0">
              <a:latin typeface="Proxima Nova Light"/>
              <a:cs typeface="Proxima Nova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959" y="6336494"/>
            <a:ext cx="1294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Boart</a:t>
            </a:r>
            <a:r>
              <a:rPr sz="1000" b="0" spc="-30" dirty="0">
                <a:solidFill>
                  <a:srgbClr val="808285"/>
                </a:solidFill>
                <a:latin typeface="Proxima Nova Light"/>
                <a:cs typeface="Proxima Nova Light"/>
              </a:rPr>
              <a:t>L</a:t>
            </a: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ongyear L</a:t>
            </a:r>
            <a:r>
              <a:rPr sz="1000" b="0" spc="-45" dirty="0">
                <a:solidFill>
                  <a:srgbClr val="808285"/>
                </a:solidFill>
                <a:latin typeface="Proxima Nova Light"/>
                <a:cs typeface="Proxima Nova Light"/>
              </a:rPr>
              <a:t>X</a:t>
            </a: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-16</a:t>
            </a:r>
            <a:endParaRPr sz="1000" dirty="0">
              <a:latin typeface="Proxima Nova Light"/>
              <a:cs typeface="Proxima Nova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62170" y="4310584"/>
            <a:ext cx="14778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Boart</a:t>
            </a:r>
            <a:r>
              <a:rPr sz="1000" b="0" spc="-30" dirty="0">
                <a:solidFill>
                  <a:srgbClr val="808285"/>
                </a:solidFill>
                <a:latin typeface="Proxima Nova Light"/>
                <a:cs typeface="Proxima Nova Light"/>
              </a:rPr>
              <a:t>L</a:t>
            </a: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ongyear LM-75</a:t>
            </a:r>
            <a:endParaRPr sz="1000" dirty="0">
              <a:latin typeface="Proxima Nova Light"/>
              <a:cs typeface="Proxima Nova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52342" y="6336494"/>
            <a:ext cx="1180667" cy="153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Schramm 450</a:t>
            </a:r>
            <a:r>
              <a:rPr sz="1000" b="0" spc="-5" dirty="0">
                <a:solidFill>
                  <a:srgbClr val="808285"/>
                </a:solidFill>
                <a:latin typeface="Proxima Nova Light"/>
                <a:cs typeface="Proxima Nova Light"/>
              </a:rPr>
              <a:t>G</a:t>
            </a: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T</a:t>
            </a:r>
            <a:endParaRPr sz="1000" dirty="0">
              <a:latin typeface="Proxima Nova Light"/>
              <a:cs typeface="Proxima Nova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11734" y="6336495"/>
            <a:ext cx="11647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spc="-5" dirty="0">
                <a:solidFill>
                  <a:srgbClr val="808285"/>
                </a:solidFill>
                <a:latin typeface="Proxima Nova Light"/>
                <a:cs typeface="Proxima Nova Light"/>
              </a:rPr>
              <a:t>AtlasCopco</a:t>
            </a: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 CS-14</a:t>
            </a:r>
            <a:endParaRPr sz="1000" dirty="0">
              <a:latin typeface="Proxima Nova Light"/>
              <a:cs typeface="Proxima Nova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23350" y="4789576"/>
            <a:ext cx="1727212" cy="1314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37218" y="610276"/>
            <a:ext cx="2652281" cy="18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150" dirty="0">
                <a:solidFill>
                  <a:srgbClr val="12181F"/>
                </a:solidFill>
                <a:latin typeface="Proxima Nova Light"/>
                <a:cs typeface="Proxima Nova Light"/>
              </a:rPr>
              <a:t>Т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ехника/ Буровые установки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47680" y="1981759"/>
            <a:ext cx="1892300" cy="2150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9912" y="4764722"/>
            <a:ext cx="1684938" cy="1446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6434670" y="1282700"/>
            <a:ext cx="3717290" cy="4914900"/>
          </a:xfrm>
          <a:custGeom>
            <a:avLst/>
            <a:gdLst/>
            <a:ahLst/>
            <a:cxnLst/>
            <a:rect l="l" t="t" r="r" b="b"/>
            <a:pathLst>
              <a:path w="3717290" h="4914900">
                <a:moveTo>
                  <a:pt x="3428072" y="0"/>
                </a:moveTo>
                <a:lnTo>
                  <a:pt x="0" y="0"/>
                </a:lnTo>
                <a:lnTo>
                  <a:pt x="0" y="4914900"/>
                </a:lnTo>
                <a:lnTo>
                  <a:pt x="3716870" y="4914900"/>
                </a:lnTo>
                <a:lnTo>
                  <a:pt x="3716870" y="301091"/>
                </a:lnTo>
                <a:lnTo>
                  <a:pt x="3428072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59655" y="1460333"/>
            <a:ext cx="3011805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00"/>
              </a:lnSpc>
            </a:pP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Вспомогательная техника</a:t>
            </a:r>
            <a:endParaRPr sz="2800">
              <a:latin typeface="Proxima Nova Rg"/>
              <a:cs typeface="Proxima Nova Rg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1460" y="3988461"/>
            <a:ext cx="156337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Shantui SD32, SD22, Т20 —</a:t>
            </a:r>
            <a:endParaRPr sz="1000">
              <a:latin typeface="Proxima Nova Light"/>
              <a:cs typeface="Proxima Nova Light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бульдозерная техника</a:t>
            </a:r>
            <a:endParaRPr sz="1000">
              <a:latin typeface="Proxima Nova Light"/>
              <a:cs typeface="Proxima Nova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0809" y="3988461"/>
            <a:ext cx="7531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spc="-10" dirty="0">
                <a:solidFill>
                  <a:srgbClr val="808285"/>
                </a:solidFill>
                <a:latin typeface="Proxima Nova Light"/>
                <a:cs typeface="Proxima Nova Light"/>
              </a:rPr>
              <a:t>IVECO-тралл</a:t>
            </a:r>
            <a:endParaRPr sz="1000">
              <a:latin typeface="Proxima Nova Light"/>
              <a:cs typeface="Proxima Nova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0374" y="5798110"/>
            <a:ext cx="7169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spc="-125" dirty="0">
                <a:solidFill>
                  <a:srgbClr val="808285"/>
                </a:solidFill>
                <a:latin typeface="Proxima Nova Light"/>
                <a:cs typeface="Proxima Nova Light"/>
              </a:rPr>
              <a:t>Т</a:t>
            </a: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ойота Hilux</a:t>
            </a:r>
            <a:endParaRPr sz="1000">
              <a:latin typeface="Proxima Nova Light"/>
              <a:cs typeface="Proxima Nova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39297" y="4003269"/>
            <a:ext cx="144208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135" marR="5080" indent="-179070">
              <a:lnSpc>
                <a:spcPct val="133300"/>
              </a:lnSpc>
            </a:pPr>
            <a:r>
              <a:rPr sz="1000" b="0" spc="-40" dirty="0">
                <a:solidFill>
                  <a:srgbClr val="808285"/>
                </a:solidFill>
                <a:latin typeface="Proxima Nova Light"/>
                <a:cs typeface="Proxima Nova Light"/>
              </a:rPr>
              <a:t>У</a:t>
            </a:r>
            <a:r>
              <a:rPr sz="1000" b="0" spc="-10" dirty="0">
                <a:solidFill>
                  <a:srgbClr val="808285"/>
                </a:solidFill>
                <a:latin typeface="Proxima Nova Light"/>
                <a:cs typeface="Proxima Nova Light"/>
              </a:rPr>
              <a:t>рал</a:t>
            </a: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 — </a:t>
            </a:r>
            <a:r>
              <a:rPr sz="1000" b="0" spc="-10" dirty="0">
                <a:solidFill>
                  <a:srgbClr val="808285"/>
                </a:solidFill>
                <a:latin typeface="Proxima Nova Light"/>
                <a:cs typeface="Proxima Nova Light"/>
              </a:rPr>
              <a:t>машина</a:t>
            </a: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 </a:t>
            </a:r>
            <a:r>
              <a:rPr sz="1000" b="0" spc="5" dirty="0">
                <a:solidFill>
                  <a:srgbClr val="808285"/>
                </a:solidFill>
                <a:latin typeface="Proxima Nova Light"/>
                <a:cs typeface="Proxima Nova Light"/>
              </a:rPr>
              <a:t>подвоза</a:t>
            </a: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 техничес</a:t>
            </a:r>
            <a:r>
              <a:rPr sz="1000" b="0" spc="-5" dirty="0">
                <a:solidFill>
                  <a:srgbClr val="808285"/>
                </a:solidFill>
                <a:latin typeface="Proxima Nova Light"/>
                <a:cs typeface="Proxima Nova Light"/>
              </a:rPr>
              <a:t>к</a:t>
            </a: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ой воды</a:t>
            </a:r>
            <a:endParaRPr sz="1000">
              <a:latin typeface="Proxima Nova Light"/>
              <a:cs typeface="Proxima Nova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1299" y="4370248"/>
            <a:ext cx="1776097" cy="1332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35948" y="5798110"/>
            <a:ext cx="12160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808285"/>
                </a:solidFill>
                <a:latin typeface="Proxima Nova Light"/>
                <a:cs typeface="Proxima Nova Light"/>
              </a:rPr>
              <a:t>КАМ</a:t>
            </a:r>
            <a:r>
              <a:rPr sz="1000" b="0" spc="-20" dirty="0">
                <a:solidFill>
                  <a:srgbClr val="808285"/>
                </a:solidFill>
                <a:latin typeface="Proxima Nova Light"/>
                <a:cs typeface="Proxima Nova Light"/>
              </a:rPr>
              <a:t>А</a:t>
            </a:r>
            <a:r>
              <a:rPr sz="1000" b="0" spc="-10" dirty="0">
                <a:solidFill>
                  <a:srgbClr val="808285"/>
                </a:solidFill>
                <a:latin typeface="Proxima Nova Light"/>
                <a:cs typeface="Proxima Nova Light"/>
              </a:rPr>
              <a:t>З-манипулятор</a:t>
            </a:r>
            <a:endParaRPr sz="1000">
              <a:latin typeface="Proxima Nova Light"/>
              <a:cs typeface="Proxima Nova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17381" y="4200626"/>
            <a:ext cx="1788236" cy="1316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1713" y="2553970"/>
            <a:ext cx="1909686" cy="12909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49716" y="2462251"/>
            <a:ext cx="2047011" cy="1358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51534" y="2985529"/>
            <a:ext cx="2602919" cy="276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9706" y="2405659"/>
            <a:ext cx="1992426" cy="14179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35826" y="2273949"/>
            <a:ext cx="2853690" cy="2534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8200"/>
              </a:lnSpc>
            </a:pPr>
            <a:r>
              <a:rPr sz="1300" spc="-25" dirty="0">
                <a:solidFill>
                  <a:srgbClr val="12181F"/>
                </a:solidFill>
                <a:latin typeface="Proxima Nova"/>
                <a:cs typeface="Proxima Nova"/>
              </a:rPr>
              <a:t>К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аждая единица оборудования </a:t>
            </a:r>
            <a:r>
              <a:rPr sz="1300" spc="-10" dirty="0">
                <a:solidFill>
                  <a:srgbClr val="12181F"/>
                </a:solidFill>
                <a:latin typeface="Proxima Nova"/>
                <a:cs typeface="Proxima Nova"/>
              </a:rPr>
              <a:t>пр</a:t>
            </a:r>
            <a:r>
              <a:rPr sz="1300" spc="-60" dirty="0">
                <a:solidFill>
                  <a:srgbClr val="12181F"/>
                </a:solidFill>
                <a:latin typeface="Proxima Nova"/>
                <a:cs typeface="Proxima Nova"/>
              </a:rPr>
              <a:t>о</a:t>
            </a:r>
            <a:r>
              <a:rPr sz="1300" spc="-50" dirty="0">
                <a:solidFill>
                  <a:srgbClr val="12181F"/>
                </a:solidFill>
                <a:latin typeface="Proxima Nova"/>
                <a:cs typeface="Proxima Nova"/>
              </a:rPr>
              <a:t>х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одит </a:t>
            </a:r>
            <a:r>
              <a:rPr sz="1300" spc="-10" dirty="0">
                <a:solidFill>
                  <a:srgbClr val="12181F"/>
                </a:solidFill>
                <a:latin typeface="Proxima Nova"/>
                <a:cs typeface="Proxima Nova"/>
              </a:rPr>
              <a:t>своевременное</a:t>
            </a:r>
            <a:r>
              <a:rPr sz="1300" spc="-5" dirty="0">
                <a:solidFill>
                  <a:srgbClr val="12181F"/>
                </a:solidFill>
                <a:latin typeface="Proxima Nova"/>
                <a:cs typeface="Proxima Nova"/>
              </a:rPr>
              <a:t> 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техничес</a:t>
            </a:r>
            <a:r>
              <a:rPr sz="1300" spc="-5" dirty="0">
                <a:solidFill>
                  <a:srgbClr val="12181F"/>
                </a:solidFill>
                <a:latin typeface="Proxima Nova"/>
                <a:cs typeface="Proxima Nova"/>
              </a:rPr>
              <a:t>к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ое обслуживание и </a:t>
            </a:r>
            <a:r>
              <a:rPr sz="1300" spc="-10" dirty="0">
                <a:solidFill>
                  <a:srgbClr val="12181F"/>
                </a:solidFill>
                <a:latin typeface="Proxima Nova"/>
                <a:cs typeface="Proxima Nova"/>
              </a:rPr>
              <a:t>ремонт силами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 собственной </a:t>
            </a:r>
            <a:r>
              <a:rPr sz="1300" spc="-10" dirty="0">
                <a:solidFill>
                  <a:srgbClr val="12181F"/>
                </a:solidFill>
                <a:latin typeface="Proxima Nova"/>
                <a:cs typeface="Proxima Nova"/>
              </a:rPr>
              <a:t>механичес</a:t>
            </a:r>
            <a:r>
              <a:rPr sz="1300" spc="-15" dirty="0">
                <a:solidFill>
                  <a:srgbClr val="12181F"/>
                </a:solidFill>
                <a:latin typeface="Proxima Nova"/>
                <a:cs typeface="Proxima Nova"/>
              </a:rPr>
              <a:t>к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ой слу</a:t>
            </a:r>
            <a:r>
              <a:rPr sz="1300" spc="-5" dirty="0">
                <a:solidFill>
                  <a:srgbClr val="12181F"/>
                </a:solidFill>
                <a:latin typeface="Proxima Nova"/>
                <a:cs typeface="Proxima Nova"/>
              </a:rPr>
              <a:t>ж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бы, обеспечивающей работу техники 24/</a:t>
            </a:r>
            <a:r>
              <a:rPr sz="1300" spc="-130" dirty="0">
                <a:solidFill>
                  <a:srgbClr val="12181F"/>
                </a:solidFill>
                <a:latin typeface="Proxima Nova"/>
                <a:cs typeface="Proxima Nova"/>
              </a:rPr>
              <a:t>7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. </a:t>
            </a:r>
            <a:r>
              <a:rPr sz="1300" spc="-150" dirty="0">
                <a:solidFill>
                  <a:srgbClr val="12181F"/>
                </a:solidFill>
                <a:latin typeface="Proxima Nova"/>
                <a:cs typeface="Proxima Nova"/>
              </a:rPr>
              <a:t>Т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ехника </a:t>
            </a:r>
            <a:r>
              <a:rPr sz="1300" spc="-5" dirty="0">
                <a:solidFill>
                  <a:srgbClr val="12181F"/>
                </a:solidFill>
                <a:latin typeface="Proxima Nova"/>
                <a:cs typeface="Proxima Nova"/>
              </a:rPr>
              <a:t>к</a:t>
            </a:r>
            <a:r>
              <a:rPr sz="1300" spc="-10" dirty="0">
                <a:solidFill>
                  <a:srgbClr val="12181F"/>
                </a:solidFill>
                <a:latin typeface="Proxima Nova"/>
                <a:cs typeface="Proxima Nova"/>
              </a:rPr>
              <a:t>омпании</a:t>
            </a:r>
            <a:r>
              <a:rPr sz="1300" spc="-5" dirty="0">
                <a:solidFill>
                  <a:srgbClr val="12181F"/>
                </a:solidFill>
                <a:latin typeface="Proxima Nova"/>
                <a:cs typeface="Proxima Nova"/>
              </a:rPr>
              <a:t> 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оснащена </a:t>
            </a:r>
            <a:r>
              <a:rPr sz="1300" spc="-10" dirty="0">
                <a:solidFill>
                  <a:srgbClr val="12181F"/>
                </a:solidFill>
                <a:latin typeface="Proxima Nova"/>
                <a:cs typeface="Proxima Nova"/>
              </a:rPr>
              <a:t>приборами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 GPS, что позволяет </a:t>
            </a:r>
            <a:r>
              <a:rPr sz="1300" spc="10" dirty="0">
                <a:solidFill>
                  <a:srgbClr val="12181F"/>
                </a:solidFill>
                <a:latin typeface="Proxima Nova"/>
                <a:cs typeface="Proxima Nova"/>
              </a:rPr>
              <a:t>в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 </a:t>
            </a:r>
            <a:r>
              <a:rPr sz="1300" spc="-10" dirty="0">
                <a:solidFill>
                  <a:srgbClr val="12181F"/>
                </a:solidFill>
                <a:latin typeface="Proxima Nova"/>
                <a:cs typeface="Proxima Nova"/>
              </a:rPr>
              <a:t>реальном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 </a:t>
            </a:r>
            <a:r>
              <a:rPr sz="1300" spc="-10" dirty="0">
                <a:solidFill>
                  <a:srgbClr val="12181F"/>
                </a:solidFill>
                <a:latin typeface="Proxima Nova"/>
                <a:cs typeface="Proxima Nova"/>
              </a:rPr>
              <a:t>времени</a:t>
            </a:r>
            <a:r>
              <a:rPr sz="1300" spc="-5" dirty="0">
                <a:solidFill>
                  <a:srgbClr val="12181F"/>
                </a:solidFill>
                <a:latin typeface="Proxima Nova"/>
                <a:cs typeface="Proxima Nova"/>
              </a:rPr>
              <a:t> к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онтролировать ее </a:t>
            </a:r>
            <a:r>
              <a:rPr sz="1300" spc="-10" dirty="0">
                <a:solidFill>
                  <a:srgbClr val="12181F"/>
                </a:solidFill>
                <a:latin typeface="Proxima Nova"/>
                <a:cs typeface="Proxima Nova"/>
              </a:rPr>
              <a:t>перемещени</a:t>
            </a:r>
            <a:r>
              <a:rPr sz="1300" spc="-20" dirty="0">
                <a:solidFill>
                  <a:srgbClr val="12181F"/>
                </a:solidFill>
                <a:latin typeface="Proxima Nova"/>
                <a:cs typeface="Proxima Nova"/>
              </a:rPr>
              <a:t>е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, рабочие нагрузки и </a:t>
            </a:r>
            <a:r>
              <a:rPr sz="1300" spc="-10" dirty="0">
                <a:solidFill>
                  <a:srgbClr val="12181F"/>
                </a:solidFill>
                <a:latin typeface="Proxima Nova"/>
                <a:cs typeface="Proxima Nova"/>
              </a:rPr>
              <a:t>рас</a:t>
            </a:r>
            <a:r>
              <a:rPr sz="1300" spc="-60" dirty="0">
                <a:solidFill>
                  <a:srgbClr val="12181F"/>
                </a:solidFill>
                <a:latin typeface="Proxima Nova"/>
                <a:cs typeface="Proxima Nova"/>
              </a:rPr>
              <a:t>х</a:t>
            </a:r>
            <a:r>
              <a:rPr sz="1300" dirty="0">
                <a:solidFill>
                  <a:srgbClr val="12181F"/>
                </a:solidFill>
                <a:latin typeface="Proxima Nova"/>
                <a:cs typeface="Proxima Nova"/>
              </a:rPr>
              <a:t>од топлива.</a:t>
            </a:r>
            <a:endParaRPr sz="1300" dirty="0">
              <a:latin typeface="Proxima Nova"/>
              <a:cs typeface="Proxima Nov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35826" y="1619657"/>
            <a:ext cx="27165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2181F"/>
                </a:solidFill>
                <a:latin typeface="Proxima Nova Rg"/>
                <a:cs typeface="Proxima Nova Rg"/>
              </a:rPr>
              <a:t>Механическая слу</a:t>
            </a:r>
            <a:r>
              <a:rPr sz="2000" b="1" spc="-15" dirty="0">
                <a:solidFill>
                  <a:srgbClr val="12181F"/>
                </a:solidFill>
                <a:latin typeface="Proxima Nova Rg"/>
                <a:cs typeface="Proxima Nova Rg"/>
              </a:rPr>
              <a:t>ж</a:t>
            </a:r>
            <a:r>
              <a:rPr sz="2000" b="1" dirty="0">
                <a:solidFill>
                  <a:srgbClr val="12181F"/>
                </a:solidFill>
                <a:latin typeface="Proxima Nova Rg"/>
                <a:cs typeface="Proxima Nova Rg"/>
              </a:rPr>
              <a:t>ба</a:t>
            </a:r>
            <a:endParaRPr sz="2000">
              <a:latin typeface="Proxima Nova Rg"/>
              <a:cs typeface="Proxima Nova Rg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37219" y="610276"/>
            <a:ext cx="295708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150" dirty="0">
                <a:solidFill>
                  <a:srgbClr val="12181F"/>
                </a:solidFill>
                <a:latin typeface="Proxima Nova Light"/>
                <a:cs typeface="Proxima Nova Light"/>
              </a:rPr>
              <a:t>Т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ехника/ 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Вспомогательная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 техника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862858" y="1282700"/>
            <a:ext cx="289560" cy="300990"/>
          </a:xfrm>
          <a:custGeom>
            <a:avLst/>
            <a:gdLst/>
            <a:ahLst/>
            <a:cxnLst/>
            <a:rect l="l" t="t" r="r" b="b"/>
            <a:pathLst>
              <a:path w="289559" h="300990">
                <a:moveTo>
                  <a:pt x="0" y="0"/>
                </a:moveTo>
                <a:lnTo>
                  <a:pt x="0" y="300570"/>
                </a:lnTo>
                <a:lnTo>
                  <a:pt x="289204" y="300570"/>
                </a:lnTo>
                <a:lnTo>
                  <a:pt x="0" y="0"/>
                </a:lnTo>
                <a:close/>
              </a:path>
            </a:pathLst>
          </a:custGeom>
          <a:solidFill>
            <a:srgbClr val="FFE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67938" y="5945808"/>
            <a:ext cx="1424305" cy="1522095"/>
          </a:xfrm>
          <a:custGeom>
            <a:avLst/>
            <a:gdLst/>
            <a:ahLst/>
            <a:cxnLst/>
            <a:rect l="l" t="t" r="r" b="b"/>
            <a:pathLst>
              <a:path w="1424304" h="1522095">
                <a:moveTo>
                  <a:pt x="1424063" y="0"/>
                </a:moveTo>
                <a:lnTo>
                  <a:pt x="0" y="360821"/>
                </a:lnTo>
                <a:lnTo>
                  <a:pt x="0" y="1230556"/>
                </a:lnTo>
                <a:lnTo>
                  <a:pt x="429412" y="1521894"/>
                </a:lnTo>
                <a:lnTo>
                  <a:pt x="1424063" y="12585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9591" y="6377747"/>
            <a:ext cx="1537970" cy="1182370"/>
          </a:xfrm>
          <a:custGeom>
            <a:avLst/>
            <a:gdLst/>
            <a:ahLst/>
            <a:cxnLst/>
            <a:rect l="l" t="t" r="r" b="b"/>
            <a:pathLst>
              <a:path w="1537970" h="1182370">
                <a:moveTo>
                  <a:pt x="0" y="887755"/>
                </a:moveTo>
                <a:lnTo>
                  <a:pt x="0" y="389623"/>
                </a:lnTo>
                <a:lnTo>
                  <a:pt x="1537690" y="0"/>
                </a:lnTo>
                <a:lnTo>
                  <a:pt x="1537690" y="118230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9490" y="6837699"/>
            <a:ext cx="1543050" cy="722630"/>
          </a:xfrm>
          <a:custGeom>
            <a:avLst/>
            <a:gdLst/>
            <a:ahLst/>
            <a:cxnLst/>
            <a:rect l="l" t="t" r="r" b="b"/>
            <a:pathLst>
              <a:path w="1543050" h="722629">
                <a:moveTo>
                  <a:pt x="0" y="722356"/>
                </a:moveTo>
                <a:lnTo>
                  <a:pt x="0" y="390842"/>
                </a:lnTo>
                <a:lnTo>
                  <a:pt x="1542542" y="0"/>
                </a:lnTo>
                <a:lnTo>
                  <a:pt x="1538249" y="499833"/>
                </a:lnTo>
                <a:lnTo>
                  <a:pt x="673257" y="7223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8222" y="6431145"/>
            <a:ext cx="934085" cy="517525"/>
          </a:xfrm>
          <a:custGeom>
            <a:avLst/>
            <a:gdLst/>
            <a:ahLst/>
            <a:cxnLst/>
            <a:rect l="l" t="t" r="r" b="b"/>
            <a:pathLst>
              <a:path w="934084" h="517525">
                <a:moveTo>
                  <a:pt x="933780" y="0"/>
                </a:moveTo>
                <a:lnTo>
                  <a:pt x="0" y="242978"/>
                </a:lnTo>
                <a:lnTo>
                  <a:pt x="0" y="516930"/>
                </a:lnTo>
                <a:lnTo>
                  <a:pt x="933780" y="27289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2517" y="6998075"/>
            <a:ext cx="1061720" cy="561975"/>
          </a:xfrm>
          <a:custGeom>
            <a:avLst/>
            <a:gdLst/>
            <a:ahLst/>
            <a:cxnLst/>
            <a:rect l="l" t="t" r="r" b="b"/>
            <a:pathLst>
              <a:path w="1061720" h="561975">
                <a:moveTo>
                  <a:pt x="0" y="268770"/>
                </a:moveTo>
                <a:lnTo>
                  <a:pt x="1061212" y="0"/>
                </a:lnTo>
                <a:lnTo>
                  <a:pt x="1061212" y="272313"/>
                </a:lnTo>
                <a:lnTo>
                  <a:pt x="4025" y="544626"/>
                </a:lnTo>
                <a:lnTo>
                  <a:pt x="4025" y="5619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64687" y="4390149"/>
            <a:ext cx="1427480" cy="1639570"/>
          </a:xfrm>
          <a:custGeom>
            <a:avLst/>
            <a:gdLst/>
            <a:ahLst/>
            <a:cxnLst/>
            <a:rect l="l" t="t" r="r" b="b"/>
            <a:pathLst>
              <a:path w="1427479" h="1639570">
                <a:moveTo>
                  <a:pt x="1427314" y="0"/>
                </a:moveTo>
                <a:lnTo>
                  <a:pt x="406" y="361403"/>
                </a:lnTo>
                <a:lnTo>
                  <a:pt x="406" y="872946"/>
                </a:lnTo>
                <a:lnTo>
                  <a:pt x="1063167" y="599007"/>
                </a:lnTo>
                <a:lnTo>
                  <a:pt x="1063167" y="869695"/>
                </a:lnTo>
                <a:lnTo>
                  <a:pt x="0" y="1150162"/>
                </a:lnTo>
                <a:lnTo>
                  <a:pt x="0" y="1639340"/>
                </a:lnTo>
                <a:lnTo>
                  <a:pt x="1427314" y="12771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1432" y="4820953"/>
            <a:ext cx="1539875" cy="1668780"/>
          </a:xfrm>
          <a:custGeom>
            <a:avLst/>
            <a:gdLst/>
            <a:ahLst/>
            <a:cxnLst/>
            <a:rect l="l" t="t" r="r" b="b"/>
            <a:pathLst>
              <a:path w="1539875" h="1668779">
                <a:moveTo>
                  <a:pt x="0" y="1668373"/>
                </a:moveTo>
                <a:lnTo>
                  <a:pt x="0" y="389966"/>
                </a:lnTo>
                <a:lnTo>
                  <a:pt x="1539646" y="0"/>
                </a:lnTo>
                <a:lnTo>
                  <a:pt x="1539646" y="497585"/>
                </a:lnTo>
                <a:lnTo>
                  <a:pt x="479399" y="781316"/>
                </a:lnTo>
                <a:lnTo>
                  <a:pt x="479399" y="1045476"/>
                </a:lnTo>
                <a:lnTo>
                  <a:pt x="1536039" y="768273"/>
                </a:lnTo>
                <a:lnTo>
                  <a:pt x="1536039" y="1273759"/>
                </a:lnTo>
                <a:lnTo>
                  <a:pt x="0" y="166837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297" y="1452916"/>
            <a:ext cx="43427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Лицензии и сертификаты</a:t>
            </a:r>
            <a:endParaRPr sz="2800">
              <a:latin typeface="Proxima Nova Rg"/>
              <a:cs typeface="Proxima Nova Rg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9952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77" y="225475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23"/>
                </a:lnTo>
                <a:lnTo>
                  <a:pt x="80048" y="32423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23"/>
                </a:lnTo>
                <a:lnTo>
                  <a:pt x="122770" y="32423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39446" y="5730676"/>
            <a:ext cx="194437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25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Свидетельство Ассоциации Ин</a:t>
            </a:r>
            <a:r>
              <a:rPr sz="1200" b="0" spc="-5" dirty="0">
                <a:solidFill>
                  <a:srgbClr val="12181F"/>
                </a:solidFill>
                <a:latin typeface="Proxima Nova Light"/>
                <a:cs typeface="Proxima Nova Light"/>
              </a:rPr>
              <a:t>ж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енерных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 изысканий </a:t>
            </a:r>
            <a:r>
              <a:rPr sz="1200" b="0" spc="5" dirty="0">
                <a:solidFill>
                  <a:srgbClr val="12181F"/>
                </a:solidFill>
                <a:latin typeface="Proxima Nova Light"/>
                <a:cs typeface="Proxima Nova Light"/>
              </a:rPr>
              <a:t>в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 строительстве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7202" y="5730676"/>
            <a:ext cx="13519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Лицензия ФС</a:t>
            </a:r>
            <a:r>
              <a:rPr sz="1200" b="0" spc="-35" dirty="0">
                <a:solidFill>
                  <a:srgbClr val="12181F"/>
                </a:solidFill>
                <a:latin typeface="Proxima Nova Light"/>
                <a:cs typeface="Proxima Nova Light"/>
              </a:rPr>
              <a:t>Э</a:t>
            </a:r>
            <a:r>
              <a:rPr sz="1200" b="0" spc="-85" dirty="0">
                <a:solidFill>
                  <a:srgbClr val="12181F"/>
                </a:solidFill>
                <a:latin typeface="Proxima Nova Light"/>
                <a:cs typeface="Proxima Nova Light"/>
              </a:rPr>
              <a:t>Т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АН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47622" y="5698462"/>
            <a:ext cx="18484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spc="5" dirty="0">
                <a:solidFill>
                  <a:srgbClr val="12181F"/>
                </a:solidFill>
                <a:latin typeface="Proxima Nova Light"/>
                <a:cs typeface="Proxima Nova Light"/>
              </a:rPr>
              <a:t>Сертификат ISO </a:t>
            </a:r>
            <a:r>
              <a:rPr lang="en-US" sz="1200" b="0" spc="5" dirty="0" smtClean="0">
                <a:solidFill>
                  <a:srgbClr val="12181F"/>
                </a:solidFill>
                <a:latin typeface="Proxima Nova Light"/>
                <a:cs typeface="Proxima Nova Light"/>
              </a:rPr>
              <a:t>           </a:t>
            </a:r>
            <a:r>
              <a:rPr sz="1200" b="0" spc="5" dirty="0" smtClean="0">
                <a:solidFill>
                  <a:srgbClr val="12181F"/>
                </a:solidFill>
                <a:latin typeface="Proxima Nova Light"/>
                <a:cs typeface="Proxima Nova Light"/>
              </a:rPr>
              <a:t>9001:20</a:t>
            </a:r>
            <a:r>
              <a:rPr sz="1200" b="0" spc="5" dirty="0" smtClean="0">
                <a:solidFill>
                  <a:srgbClr val="12181F"/>
                </a:solidFill>
                <a:latin typeface="Proxima Nova Alt Lt"/>
                <a:cs typeface="Proxima Nova Alt Lt"/>
              </a:rPr>
              <a:t>15</a:t>
            </a:r>
            <a:endParaRPr sz="1200" dirty="0">
              <a:latin typeface="Proxima Nova Alt Lt"/>
              <a:cs typeface="Proxima Nova Alt L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9068" y="2159546"/>
            <a:ext cx="2451100" cy="3302000"/>
          </a:xfrm>
          <a:custGeom>
            <a:avLst/>
            <a:gdLst/>
            <a:ahLst/>
            <a:cxnLst/>
            <a:rect l="l" t="t" r="r" b="b"/>
            <a:pathLst>
              <a:path w="2451100" h="3302000">
                <a:moveTo>
                  <a:pt x="2451100" y="3302000"/>
                </a:moveTo>
                <a:lnTo>
                  <a:pt x="0" y="3302000"/>
                </a:lnTo>
                <a:lnTo>
                  <a:pt x="0" y="0"/>
                </a:lnTo>
                <a:lnTo>
                  <a:pt x="2451100" y="0"/>
                </a:lnTo>
                <a:lnTo>
                  <a:pt x="2451100" y="330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08769" y="2159546"/>
            <a:ext cx="2451100" cy="3302000"/>
          </a:xfrm>
          <a:custGeom>
            <a:avLst/>
            <a:gdLst/>
            <a:ahLst/>
            <a:cxnLst/>
            <a:rect l="l" t="t" r="r" b="b"/>
            <a:pathLst>
              <a:path w="2451100" h="3302000">
                <a:moveTo>
                  <a:pt x="2451100" y="3302000"/>
                </a:moveTo>
                <a:lnTo>
                  <a:pt x="0" y="3302000"/>
                </a:lnTo>
                <a:lnTo>
                  <a:pt x="0" y="0"/>
                </a:lnTo>
                <a:lnTo>
                  <a:pt x="2451100" y="0"/>
                </a:lnTo>
                <a:lnTo>
                  <a:pt x="2451100" y="330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39269" y="2159546"/>
            <a:ext cx="2451100" cy="3302000"/>
          </a:xfrm>
          <a:custGeom>
            <a:avLst/>
            <a:gdLst/>
            <a:ahLst/>
            <a:cxnLst/>
            <a:rect l="l" t="t" r="r" b="b"/>
            <a:pathLst>
              <a:path w="2451100" h="3302000">
                <a:moveTo>
                  <a:pt x="2451100" y="3302000"/>
                </a:moveTo>
                <a:lnTo>
                  <a:pt x="0" y="3302000"/>
                </a:lnTo>
                <a:lnTo>
                  <a:pt x="0" y="0"/>
                </a:lnTo>
                <a:lnTo>
                  <a:pt x="2451100" y="0"/>
                </a:lnTo>
                <a:lnTo>
                  <a:pt x="2451100" y="330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37218" y="610276"/>
            <a:ext cx="242368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Лицензии и </a:t>
            </a:r>
            <a:r>
              <a:rPr sz="1200" b="0" spc="5" dirty="0">
                <a:solidFill>
                  <a:srgbClr val="12181F"/>
                </a:solidFill>
                <a:latin typeface="Proxima Nova Light"/>
                <a:cs typeface="Proxima Nova Light"/>
              </a:rPr>
              <a:t>сертификаты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25</a:t>
            </a:fld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08704"/>
              </p:ext>
            </p:extLst>
          </p:nvPr>
        </p:nvGraphicFramePr>
        <p:xfrm>
          <a:off x="3453548" y="2233891"/>
          <a:ext cx="2325544" cy="3227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5" imgW="4533723" imgH="6415694" progId="AcroExch.Document.DC">
                  <p:embed/>
                </p:oleObj>
              </mc:Choice>
              <mc:Fallback>
                <p:oleObj name="Acrobat Document" r:id="rId5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3548" y="2233891"/>
                        <a:ext cx="2325544" cy="3227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72695"/>
              </p:ext>
            </p:extLst>
          </p:nvPr>
        </p:nvGraphicFramePr>
        <p:xfrm>
          <a:off x="6184900" y="2233891"/>
          <a:ext cx="2405469" cy="3227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7" imgW="4533723" imgH="6415694" progId="AcroExch.Document.DC">
                  <p:embed/>
                </p:oleObj>
              </mc:Choice>
              <mc:Fallback>
                <p:oleObj name="Acrobat Document" r:id="rId7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4900" y="2233891"/>
                        <a:ext cx="2405469" cy="3227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154752"/>
              </p:ext>
            </p:extLst>
          </p:nvPr>
        </p:nvGraphicFramePr>
        <p:xfrm>
          <a:off x="838662" y="2263241"/>
          <a:ext cx="2231912" cy="309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9" imgW="4533723" imgH="6415694" progId="AcroExch.Document.DC">
                  <p:embed/>
                </p:oleObj>
              </mc:Choice>
              <mc:Fallback>
                <p:oleObj name="Acrobat Document" r:id="rId9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662" y="2263241"/>
                        <a:ext cx="2231912" cy="3094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4125" y="2008530"/>
            <a:ext cx="9042400" cy="1509395"/>
          </a:xfrm>
          <a:custGeom>
            <a:avLst/>
            <a:gdLst/>
            <a:ahLst/>
            <a:cxnLst/>
            <a:rect l="l" t="t" r="r" b="b"/>
            <a:pathLst>
              <a:path w="9042400" h="1509395">
                <a:moveTo>
                  <a:pt x="8751862" y="0"/>
                </a:moveTo>
                <a:lnTo>
                  <a:pt x="0" y="0"/>
                </a:lnTo>
                <a:lnTo>
                  <a:pt x="0" y="1509369"/>
                </a:lnTo>
                <a:lnTo>
                  <a:pt x="9042374" y="1509369"/>
                </a:lnTo>
                <a:lnTo>
                  <a:pt x="9042374" y="299694"/>
                </a:lnTo>
                <a:lnTo>
                  <a:pt x="8751862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66529" y="2280544"/>
            <a:ext cx="6027420" cy="96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100"/>
              </a:lnSpc>
            </a:pPr>
            <a:r>
              <a:rPr sz="1400" b="1" dirty="0">
                <a:solidFill>
                  <a:srgbClr val="12181F"/>
                </a:solidFill>
                <a:latin typeface="Proxima Nova Rg"/>
                <a:cs typeface="Proxima Nova Rg"/>
              </a:rPr>
              <a:t>Опыт работы на международном рын</a:t>
            </a:r>
            <a:r>
              <a:rPr sz="1400" b="1" spc="-10" dirty="0">
                <a:solidFill>
                  <a:srgbClr val="12181F"/>
                </a:solidFill>
                <a:latin typeface="Proxima Nova Rg"/>
                <a:cs typeface="Proxima Nova Rg"/>
              </a:rPr>
              <a:t>к</a:t>
            </a:r>
            <a:r>
              <a:rPr sz="1400" b="1" dirty="0">
                <a:solidFill>
                  <a:srgbClr val="12181F"/>
                </a:solidFill>
                <a:latin typeface="Proxima Nova Rg"/>
                <a:cs typeface="Proxima Nova Rg"/>
              </a:rPr>
              <a:t>е открывает доступ к новейшим технологиям, методам организации рабочих процессов и обеспечивает высокий уровень кул</a:t>
            </a:r>
            <a:r>
              <a:rPr sz="1400" b="1" spc="-70" dirty="0">
                <a:solidFill>
                  <a:srgbClr val="12181F"/>
                </a:solidFill>
                <a:latin typeface="Proxima Nova Rg"/>
                <a:cs typeface="Proxima Nova Rg"/>
              </a:rPr>
              <a:t>ь</a:t>
            </a:r>
            <a:r>
              <a:rPr sz="1400" b="1" dirty="0">
                <a:solidFill>
                  <a:srgbClr val="12181F"/>
                </a:solidFill>
                <a:latin typeface="Proxima Nova Rg"/>
                <a:cs typeface="Proxima Nova Rg"/>
              </a:rPr>
              <a:t>туры производства и безопасности рабо</a:t>
            </a:r>
            <a:r>
              <a:rPr sz="1400" b="1" spc="-85" dirty="0">
                <a:solidFill>
                  <a:srgbClr val="12181F"/>
                </a:solidFill>
                <a:latin typeface="Proxima Nova Rg"/>
                <a:cs typeface="Proxima Nova Rg"/>
              </a:rPr>
              <a:t>т</a:t>
            </a:r>
            <a:r>
              <a:rPr sz="1400" b="1" dirty="0">
                <a:solidFill>
                  <a:srgbClr val="12181F"/>
                </a:solidFill>
                <a:latin typeface="Proxima Nova Rg"/>
                <a:cs typeface="Proxima Nova Rg"/>
              </a:rPr>
              <a:t>.</a:t>
            </a:r>
            <a:endParaRPr sz="1400">
              <a:latin typeface="Proxima Nova Rg"/>
              <a:cs typeface="Proxima Nova R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7328" y="761886"/>
            <a:ext cx="1944624" cy="3438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67926" y="5945807"/>
            <a:ext cx="1424305" cy="1522095"/>
          </a:xfrm>
          <a:custGeom>
            <a:avLst/>
            <a:gdLst/>
            <a:ahLst/>
            <a:cxnLst/>
            <a:rect l="l" t="t" r="r" b="b"/>
            <a:pathLst>
              <a:path w="1424304" h="1522095">
                <a:moveTo>
                  <a:pt x="1424076" y="0"/>
                </a:moveTo>
                <a:lnTo>
                  <a:pt x="0" y="360822"/>
                </a:lnTo>
                <a:lnTo>
                  <a:pt x="0" y="1230556"/>
                </a:lnTo>
                <a:lnTo>
                  <a:pt x="429425" y="1521894"/>
                </a:lnTo>
                <a:lnTo>
                  <a:pt x="1424076" y="1258534"/>
                </a:lnTo>
              </a:path>
            </a:pathLst>
          </a:custGeom>
          <a:ln w="126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49591" y="6377747"/>
            <a:ext cx="1537970" cy="1182370"/>
          </a:xfrm>
          <a:custGeom>
            <a:avLst/>
            <a:gdLst/>
            <a:ahLst/>
            <a:cxnLst/>
            <a:rect l="l" t="t" r="r" b="b"/>
            <a:pathLst>
              <a:path w="1537970" h="1182370">
                <a:moveTo>
                  <a:pt x="0" y="887755"/>
                </a:moveTo>
                <a:lnTo>
                  <a:pt x="0" y="389623"/>
                </a:lnTo>
                <a:lnTo>
                  <a:pt x="1537690" y="0"/>
                </a:lnTo>
                <a:lnTo>
                  <a:pt x="1537690" y="1182309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9490" y="6837699"/>
            <a:ext cx="1543050" cy="722630"/>
          </a:xfrm>
          <a:custGeom>
            <a:avLst/>
            <a:gdLst/>
            <a:ahLst/>
            <a:cxnLst/>
            <a:rect l="l" t="t" r="r" b="b"/>
            <a:pathLst>
              <a:path w="1543050" h="722629">
                <a:moveTo>
                  <a:pt x="0" y="722356"/>
                </a:moveTo>
                <a:lnTo>
                  <a:pt x="0" y="390842"/>
                </a:lnTo>
                <a:lnTo>
                  <a:pt x="1542542" y="0"/>
                </a:lnTo>
                <a:lnTo>
                  <a:pt x="1538249" y="499833"/>
                </a:lnTo>
                <a:lnTo>
                  <a:pt x="673257" y="722356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58222" y="6431145"/>
            <a:ext cx="934085" cy="517525"/>
          </a:xfrm>
          <a:custGeom>
            <a:avLst/>
            <a:gdLst/>
            <a:ahLst/>
            <a:cxnLst/>
            <a:rect l="l" t="t" r="r" b="b"/>
            <a:pathLst>
              <a:path w="934084" h="517525">
                <a:moveTo>
                  <a:pt x="933780" y="0"/>
                </a:moveTo>
                <a:lnTo>
                  <a:pt x="0" y="242978"/>
                </a:lnTo>
                <a:lnTo>
                  <a:pt x="0" y="516930"/>
                </a:lnTo>
                <a:lnTo>
                  <a:pt x="933780" y="272891"/>
                </a:lnTo>
              </a:path>
            </a:pathLst>
          </a:custGeom>
          <a:ln w="126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42517" y="6998075"/>
            <a:ext cx="1061720" cy="561975"/>
          </a:xfrm>
          <a:custGeom>
            <a:avLst/>
            <a:gdLst/>
            <a:ahLst/>
            <a:cxnLst/>
            <a:rect l="l" t="t" r="r" b="b"/>
            <a:pathLst>
              <a:path w="1061720" h="561975">
                <a:moveTo>
                  <a:pt x="0" y="268770"/>
                </a:moveTo>
                <a:lnTo>
                  <a:pt x="1061212" y="0"/>
                </a:lnTo>
                <a:lnTo>
                  <a:pt x="1061212" y="272313"/>
                </a:lnTo>
                <a:lnTo>
                  <a:pt x="4025" y="544626"/>
                </a:lnTo>
                <a:lnTo>
                  <a:pt x="4025" y="561980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64687" y="4390149"/>
            <a:ext cx="1427480" cy="1639570"/>
          </a:xfrm>
          <a:custGeom>
            <a:avLst/>
            <a:gdLst/>
            <a:ahLst/>
            <a:cxnLst/>
            <a:rect l="l" t="t" r="r" b="b"/>
            <a:pathLst>
              <a:path w="1427479" h="1639570">
                <a:moveTo>
                  <a:pt x="1427314" y="0"/>
                </a:moveTo>
                <a:lnTo>
                  <a:pt x="406" y="361403"/>
                </a:lnTo>
                <a:lnTo>
                  <a:pt x="406" y="872946"/>
                </a:lnTo>
                <a:lnTo>
                  <a:pt x="1063167" y="599007"/>
                </a:lnTo>
                <a:lnTo>
                  <a:pt x="1063167" y="869695"/>
                </a:lnTo>
                <a:lnTo>
                  <a:pt x="0" y="1150162"/>
                </a:lnTo>
                <a:lnTo>
                  <a:pt x="0" y="1639340"/>
                </a:lnTo>
                <a:lnTo>
                  <a:pt x="1427314" y="1277101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1432" y="4820953"/>
            <a:ext cx="1539875" cy="1668780"/>
          </a:xfrm>
          <a:custGeom>
            <a:avLst/>
            <a:gdLst/>
            <a:ahLst/>
            <a:cxnLst/>
            <a:rect l="l" t="t" r="r" b="b"/>
            <a:pathLst>
              <a:path w="1539875" h="1668779">
                <a:moveTo>
                  <a:pt x="0" y="1668373"/>
                </a:moveTo>
                <a:lnTo>
                  <a:pt x="0" y="389966"/>
                </a:lnTo>
                <a:lnTo>
                  <a:pt x="1539646" y="0"/>
                </a:lnTo>
                <a:lnTo>
                  <a:pt x="1539646" y="497585"/>
                </a:lnTo>
                <a:lnTo>
                  <a:pt x="479399" y="781316"/>
                </a:lnTo>
                <a:lnTo>
                  <a:pt x="479399" y="1045476"/>
                </a:lnTo>
                <a:lnTo>
                  <a:pt x="1536039" y="768273"/>
                </a:lnTo>
                <a:lnTo>
                  <a:pt x="1536039" y="1273759"/>
                </a:lnTo>
                <a:lnTo>
                  <a:pt x="0" y="1668373"/>
                </a:lnTo>
                <a:close/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36005" y="1332330"/>
            <a:ext cx="79902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Инвестиции в технологичность и безопасность</a:t>
            </a:r>
            <a:endParaRPr sz="2800">
              <a:latin typeface="Proxima Nova Rg"/>
              <a:cs typeface="Proxima Nova Rg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6004" y="4024576"/>
            <a:ext cx="6413307" cy="85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Партнеры</a:t>
            </a:r>
            <a:endParaRPr sz="2800" dirty="0">
              <a:latin typeface="Proxima Nova Rg"/>
              <a:cs typeface="Proxima Nova Rg"/>
            </a:endParaRPr>
          </a:p>
          <a:p>
            <a:pPr marL="55880">
              <a:lnSpc>
                <a:spcPct val="100000"/>
              </a:lnSpc>
              <a:spcBef>
                <a:spcPts val="1760"/>
              </a:spcBef>
            </a:pPr>
            <a:r>
              <a:rPr sz="1250" b="0" spc="15" dirty="0">
                <a:solidFill>
                  <a:srgbClr val="231F20"/>
                </a:solidFill>
                <a:latin typeface="Proxima Nova Light"/>
                <a:cs typeface="Proxima Nova Light"/>
              </a:rPr>
              <a:t>Наши</a:t>
            </a:r>
            <a:r>
              <a:rPr sz="125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231F20"/>
                </a:solidFill>
                <a:latin typeface="Proxima Nova Light"/>
                <a:cs typeface="Proxima Nova Light"/>
              </a:rPr>
              <a:t>партнеры</a:t>
            </a:r>
            <a:r>
              <a:rPr sz="125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231F20"/>
                </a:solidFill>
                <a:latin typeface="Proxima Nova Light"/>
                <a:cs typeface="Proxima Nova Light"/>
              </a:rPr>
              <a:t>–</a:t>
            </a:r>
            <a:r>
              <a:rPr sz="125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250" b="0" dirty="0">
                <a:solidFill>
                  <a:srgbClr val="231F20"/>
                </a:solidFill>
                <a:latin typeface="Proxima Nova Light"/>
                <a:cs typeface="Proxima Nova Light"/>
              </a:rPr>
              <a:t>это</a:t>
            </a:r>
            <a:r>
              <a:rPr sz="125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231F20"/>
                </a:solidFill>
                <a:latin typeface="Proxima Nova Light"/>
                <a:cs typeface="Proxima Nova Light"/>
              </a:rPr>
              <a:t>ведущие</a:t>
            </a:r>
            <a:r>
              <a:rPr sz="125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231F20"/>
                </a:solidFill>
                <a:latin typeface="Proxima Nova Light"/>
                <a:cs typeface="Proxima Nova Light"/>
              </a:rPr>
              <a:t>недропользователи</a:t>
            </a:r>
            <a:r>
              <a:rPr sz="125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231F20"/>
                </a:solidFill>
                <a:latin typeface="Proxima Nova Light"/>
                <a:cs typeface="Proxima Nova Light"/>
              </a:rPr>
              <a:t>и</a:t>
            </a:r>
            <a:r>
              <a:rPr sz="125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250" b="0" spc="15" dirty="0">
                <a:solidFill>
                  <a:srgbClr val="231F20"/>
                </a:solidFill>
                <a:latin typeface="Proxima Nova Light"/>
                <a:cs typeface="Proxima Nova Light"/>
              </a:rPr>
              <a:t>добывающие</a:t>
            </a:r>
            <a:r>
              <a:rPr sz="125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 компании </a:t>
            </a:r>
            <a:r>
              <a:rPr sz="1250" b="0" dirty="0">
                <a:solidFill>
                  <a:srgbClr val="231F20"/>
                </a:solidFill>
                <a:latin typeface="Proxima Nova Light"/>
                <a:cs typeface="Proxima Nova Light"/>
              </a:rPr>
              <a:t>мира.</a:t>
            </a:r>
            <a:endParaRPr sz="1250" dirty="0">
              <a:latin typeface="Proxima Nova Light"/>
              <a:cs typeface="Proxima Nova 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25207" y="5582005"/>
            <a:ext cx="858097" cy="345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06644" y="6287449"/>
            <a:ext cx="1040439" cy="1975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5255" y="5175101"/>
            <a:ext cx="892246" cy="240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6878" y="5122621"/>
            <a:ext cx="997214" cy="3457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00221" y="5162753"/>
            <a:ext cx="549548" cy="2655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62285" y="5193620"/>
            <a:ext cx="759490" cy="2037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19088" y="5071676"/>
            <a:ext cx="324172" cy="4476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23330" y="5743434"/>
            <a:ext cx="610918" cy="2839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9177" y="5184367"/>
            <a:ext cx="762577" cy="2222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10610" y="5758499"/>
            <a:ext cx="759487" cy="1852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00980" y="5758499"/>
            <a:ext cx="725526" cy="1852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07586" y="5753913"/>
            <a:ext cx="651421" cy="2068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64206" y="5738330"/>
            <a:ext cx="709866" cy="2041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05847" y="2007133"/>
            <a:ext cx="289560" cy="300990"/>
          </a:xfrm>
          <a:custGeom>
            <a:avLst/>
            <a:gdLst/>
            <a:ahLst/>
            <a:cxnLst/>
            <a:rect l="l" t="t" r="r" b="b"/>
            <a:pathLst>
              <a:path w="289559" h="300989">
                <a:moveTo>
                  <a:pt x="0" y="0"/>
                </a:moveTo>
                <a:lnTo>
                  <a:pt x="0" y="300570"/>
                </a:lnTo>
                <a:lnTo>
                  <a:pt x="289204" y="300570"/>
                </a:lnTo>
                <a:lnTo>
                  <a:pt x="0" y="0"/>
                </a:lnTo>
                <a:close/>
              </a:path>
            </a:pathLst>
          </a:custGeom>
          <a:solidFill>
            <a:srgbClr val="FFE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237219" y="610277"/>
            <a:ext cx="8001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Партнеры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60610" y="6161951"/>
            <a:ext cx="582168" cy="41130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79049" y="6297866"/>
            <a:ext cx="692950" cy="2126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33625" y="6198077"/>
            <a:ext cx="701090" cy="2932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4317" y="6159500"/>
            <a:ext cx="1189269" cy="4068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67926" y="5945807"/>
            <a:ext cx="1424305" cy="1522095"/>
          </a:xfrm>
          <a:custGeom>
            <a:avLst/>
            <a:gdLst/>
            <a:ahLst/>
            <a:cxnLst/>
            <a:rect l="l" t="t" r="r" b="b"/>
            <a:pathLst>
              <a:path w="1424304" h="1522095">
                <a:moveTo>
                  <a:pt x="1424076" y="0"/>
                </a:moveTo>
                <a:lnTo>
                  <a:pt x="0" y="360822"/>
                </a:lnTo>
                <a:lnTo>
                  <a:pt x="0" y="1230556"/>
                </a:lnTo>
                <a:lnTo>
                  <a:pt x="429425" y="1521894"/>
                </a:lnTo>
                <a:lnTo>
                  <a:pt x="1424076" y="125853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9591" y="6377747"/>
            <a:ext cx="1537970" cy="1182370"/>
          </a:xfrm>
          <a:custGeom>
            <a:avLst/>
            <a:gdLst/>
            <a:ahLst/>
            <a:cxnLst/>
            <a:rect l="l" t="t" r="r" b="b"/>
            <a:pathLst>
              <a:path w="1537970" h="1182370">
                <a:moveTo>
                  <a:pt x="0" y="887755"/>
                </a:moveTo>
                <a:lnTo>
                  <a:pt x="0" y="389623"/>
                </a:lnTo>
                <a:lnTo>
                  <a:pt x="1537690" y="0"/>
                </a:lnTo>
                <a:lnTo>
                  <a:pt x="1537690" y="118230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9490" y="6837699"/>
            <a:ext cx="1543050" cy="722630"/>
          </a:xfrm>
          <a:custGeom>
            <a:avLst/>
            <a:gdLst/>
            <a:ahLst/>
            <a:cxnLst/>
            <a:rect l="l" t="t" r="r" b="b"/>
            <a:pathLst>
              <a:path w="1543050" h="722629">
                <a:moveTo>
                  <a:pt x="0" y="722356"/>
                </a:moveTo>
                <a:lnTo>
                  <a:pt x="0" y="390842"/>
                </a:lnTo>
                <a:lnTo>
                  <a:pt x="1542542" y="0"/>
                </a:lnTo>
                <a:lnTo>
                  <a:pt x="1538249" y="499833"/>
                </a:lnTo>
                <a:lnTo>
                  <a:pt x="673257" y="7223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8222" y="6431145"/>
            <a:ext cx="934085" cy="517525"/>
          </a:xfrm>
          <a:custGeom>
            <a:avLst/>
            <a:gdLst/>
            <a:ahLst/>
            <a:cxnLst/>
            <a:rect l="l" t="t" r="r" b="b"/>
            <a:pathLst>
              <a:path w="934084" h="517525">
                <a:moveTo>
                  <a:pt x="933780" y="0"/>
                </a:moveTo>
                <a:lnTo>
                  <a:pt x="0" y="242978"/>
                </a:lnTo>
                <a:lnTo>
                  <a:pt x="0" y="516930"/>
                </a:lnTo>
                <a:lnTo>
                  <a:pt x="933780" y="27289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2517" y="6998075"/>
            <a:ext cx="1061720" cy="561975"/>
          </a:xfrm>
          <a:custGeom>
            <a:avLst/>
            <a:gdLst/>
            <a:ahLst/>
            <a:cxnLst/>
            <a:rect l="l" t="t" r="r" b="b"/>
            <a:pathLst>
              <a:path w="1061720" h="561975">
                <a:moveTo>
                  <a:pt x="0" y="268770"/>
                </a:moveTo>
                <a:lnTo>
                  <a:pt x="1061212" y="0"/>
                </a:lnTo>
                <a:lnTo>
                  <a:pt x="1061212" y="272313"/>
                </a:lnTo>
                <a:lnTo>
                  <a:pt x="4025" y="544626"/>
                </a:lnTo>
                <a:lnTo>
                  <a:pt x="4025" y="5619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64687" y="4390149"/>
            <a:ext cx="1427480" cy="1639570"/>
          </a:xfrm>
          <a:custGeom>
            <a:avLst/>
            <a:gdLst/>
            <a:ahLst/>
            <a:cxnLst/>
            <a:rect l="l" t="t" r="r" b="b"/>
            <a:pathLst>
              <a:path w="1427479" h="1639570">
                <a:moveTo>
                  <a:pt x="1427314" y="0"/>
                </a:moveTo>
                <a:lnTo>
                  <a:pt x="406" y="361403"/>
                </a:lnTo>
                <a:lnTo>
                  <a:pt x="406" y="872946"/>
                </a:lnTo>
                <a:lnTo>
                  <a:pt x="1063167" y="599007"/>
                </a:lnTo>
                <a:lnTo>
                  <a:pt x="1063167" y="869695"/>
                </a:lnTo>
                <a:lnTo>
                  <a:pt x="0" y="1150162"/>
                </a:lnTo>
                <a:lnTo>
                  <a:pt x="0" y="1639340"/>
                </a:lnTo>
                <a:lnTo>
                  <a:pt x="1427314" y="12771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1432" y="4820953"/>
            <a:ext cx="1539875" cy="1668780"/>
          </a:xfrm>
          <a:custGeom>
            <a:avLst/>
            <a:gdLst/>
            <a:ahLst/>
            <a:cxnLst/>
            <a:rect l="l" t="t" r="r" b="b"/>
            <a:pathLst>
              <a:path w="1539875" h="1668779">
                <a:moveTo>
                  <a:pt x="0" y="1668373"/>
                </a:moveTo>
                <a:lnTo>
                  <a:pt x="0" y="389966"/>
                </a:lnTo>
                <a:lnTo>
                  <a:pt x="1539646" y="0"/>
                </a:lnTo>
                <a:lnTo>
                  <a:pt x="1539646" y="497585"/>
                </a:lnTo>
                <a:lnTo>
                  <a:pt x="479399" y="781316"/>
                </a:lnTo>
                <a:lnTo>
                  <a:pt x="479399" y="1045476"/>
                </a:lnTo>
                <a:lnTo>
                  <a:pt x="1536039" y="768273"/>
                </a:lnTo>
                <a:lnTo>
                  <a:pt x="1536039" y="1273759"/>
                </a:lnTo>
                <a:lnTo>
                  <a:pt x="0" y="166837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303" y="1300529"/>
            <a:ext cx="46335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0" dirty="0">
                <a:solidFill>
                  <a:srgbClr val="12181F"/>
                </a:solidFill>
                <a:latin typeface="Proxima Nova Rg"/>
                <a:cs typeface="Proxima Nova Rg"/>
              </a:rPr>
              <a:t>Р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е</a:t>
            </a:r>
            <a:r>
              <a:rPr sz="2800" b="1" spc="-20" dirty="0">
                <a:solidFill>
                  <a:srgbClr val="12181F"/>
                </a:solidFill>
                <a:latin typeface="Proxima Nova Rg"/>
                <a:cs typeface="Proxima Nova Rg"/>
              </a:rPr>
              <a:t>к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омендательные письма</a:t>
            </a:r>
            <a:endParaRPr sz="2800">
              <a:latin typeface="Proxima Nova Rg"/>
              <a:cs typeface="Proxima Nova Rg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3670" y="1969122"/>
            <a:ext cx="2587750" cy="3486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91564" y="1969122"/>
            <a:ext cx="2587752" cy="3486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7616" y="1969122"/>
            <a:ext cx="2587752" cy="3486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92146" y="3000972"/>
            <a:ext cx="2587739" cy="3486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28893" y="3000972"/>
            <a:ext cx="2587739" cy="3486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37219" y="610276"/>
            <a:ext cx="249988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15" dirty="0">
                <a:solidFill>
                  <a:srgbClr val="12181F"/>
                </a:solidFill>
                <a:latin typeface="Proxima Nova Light"/>
                <a:cs typeface="Proxima Nova Light"/>
              </a:rPr>
              <a:t>Р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е</a:t>
            </a:r>
            <a:r>
              <a:rPr sz="1200" b="0" spc="-5" dirty="0">
                <a:solidFill>
                  <a:srgbClr val="12181F"/>
                </a:solidFill>
                <a:latin typeface="Proxima Nova Light"/>
                <a:cs typeface="Proxima Nova Light"/>
              </a:rPr>
              <a:t>к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омендательные</a:t>
            </a: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 </a:t>
            </a:r>
            <a:r>
              <a:rPr sz="1200" b="0" spc="-15" dirty="0">
                <a:solidFill>
                  <a:srgbClr val="12181F"/>
                </a:solidFill>
                <a:latin typeface="Proxima Nova Light"/>
                <a:cs typeface="Proxima Nova Light"/>
              </a:rPr>
              <a:t>письма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85" dirty="0"/>
              <a:t>К</a:t>
            </a:r>
            <a:r>
              <a:rPr dirty="0"/>
              <a:t>онтакты</a:t>
            </a:r>
          </a:p>
        </p:txBody>
      </p:sp>
      <p:sp>
        <p:nvSpPr>
          <p:cNvPr id="3" name="object 3"/>
          <p:cNvSpPr/>
          <p:nvPr/>
        </p:nvSpPr>
        <p:spPr>
          <a:xfrm>
            <a:off x="1026744" y="804875"/>
            <a:ext cx="421005" cy="453390"/>
          </a:xfrm>
          <a:custGeom>
            <a:avLst/>
            <a:gdLst/>
            <a:ahLst/>
            <a:cxnLst/>
            <a:rect l="l" t="t" r="r" b="b"/>
            <a:pathLst>
              <a:path w="421005" h="453390">
                <a:moveTo>
                  <a:pt x="238387" y="447179"/>
                </a:moveTo>
                <a:lnTo>
                  <a:pt x="182410" y="447179"/>
                </a:lnTo>
                <a:lnTo>
                  <a:pt x="194273" y="451303"/>
                </a:lnTo>
                <a:lnTo>
                  <a:pt x="207025" y="453180"/>
                </a:lnTo>
                <a:lnTo>
                  <a:pt x="221282" y="452218"/>
                </a:lnTo>
                <a:lnTo>
                  <a:pt x="233010" y="449307"/>
                </a:lnTo>
                <a:lnTo>
                  <a:pt x="238387" y="447179"/>
                </a:lnTo>
                <a:close/>
              </a:path>
              <a:path w="421005" h="453390">
                <a:moveTo>
                  <a:pt x="137147" y="0"/>
                </a:moveTo>
                <a:lnTo>
                  <a:pt x="0" y="0"/>
                </a:lnTo>
                <a:lnTo>
                  <a:pt x="0" y="317665"/>
                </a:lnTo>
                <a:lnTo>
                  <a:pt x="317" y="318236"/>
                </a:lnTo>
                <a:lnTo>
                  <a:pt x="127" y="320332"/>
                </a:lnTo>
                <a:lnTo>
                  <a:pt x="11920" y="362948"/>
                </a:lnTo>
                <a:lnTo>
                  <a:pt x="41173" y="386918"/>
                </a:lnTo>
                <a:lnTo>
                  <a:pt x="41592" y="387134"/>
                </a:lnTo>
                <a:lnTo>
                  <a:pt x="42024" y="387299"/>
                </a:lnTo>
                <a:lnTo>
                  <a:pt x="182359" y="447230"/>
                </a:lnTo>
                <a:lnTo>
                  <a:pt x="238387" y="447179"/>
                </a:lnTo>
                <a:lnTo>
                  <a:pt x="377329" y="387794"/>
                </a:lnTo>
                <a:lnTo>
                  <a:pt x="408397" y="363507"/>
                </a:lnTo>
                <a:lnTo>
                  <a:pt x="420698" y="325103"/>
                </a:lnTo>
                <a:lnTo>
                  <a:pt x="420698" y="305422"/>
                </a:lnTo>
                <a:lnTo>
                  <a:pt x="206895" y="305422"/>
                </a:lnTo>
                <a:lnTo>
                  <a:pt x="203593" y="304673"/>
                </a:lnTo>
                <a:lnTo>
                  <a:pt x="200649" y="303326"/>
                </a:lnTo>
                <a:lnTo>
                  <a:pt x="200407" y="303237"/>
                </a:lnTo>
                <a:lnTo>
                  <a:pt x="151472" y="281698"/>
                </a:lnTo>
                <a:lnTo>
                  <a:pt x="150964" y="281508"/>
                </a:lnTo>
                <a:lnTo>
                  <a:pt x="141022" y="272973"/>
                </a:lnTo>
                <a:lnTo>
                  <a:pt x="137147" y="260133"/>
                </a:lnTo>
                <a:lnTo>
                  <a:pt x="137147" y="185991"/>
                </a:lnTo>
                <a:lnTo>
                  <a:pt x="224862" y="151472"/>
                </a:lnTo>
                <a:lnTo>
                  <a:pt x="137147" y="151472"/>
                </a:lnTo>
                <a:lnTo>
                  <a:pt x="137147" y="90017"/>
                </a:lnTo>
                <a:lnTo>
                  <a:pt x="205917" y="63080"/>
                </a:lnTo>
                <a:lnTo>
                  <a:pt x="208495" y="62141"/>
                </a:lnTo>
                <a:lnTo>
                  <a:pt x="210350" y="59715"/>
                </a:lnTo>
                <a:lnTo>
                  <a:pt x="210350" y="55562"/>
                </a:lnTo>
                <a:lnTo>
                  <a:pt x="137147" y="55562"/>
                </a:lnTo>
                <a:lnTo>
                  <a:pt x="137147" y="0"/>
                </a:lnTo>
                <a:close/>
              </a:path>
              <a:path w="421005" h="453390">
                <a:moveTo>
                  <a:pt x="420699" y="223837"/>
                </a:moveTo>
                <a:lnTo>
                  <a:pt x="283565" y="223837"/>
                </a:lnTo>
                <a:lnTo>
                  <a:pt x="283527" y="260133"/>
                </a:lnTo>
                <a:lnTo>
                  <a:pt x="279699" y="272934"/>
                </a:lnTo>
                <a:lnTo>
                  <a:pt x="269708" y="281469"/>
                </a:lnTo>
                <a:lnTo>
                  <a:pt x="220243" y="303263"/>
                </a:lnTo>
                <a:lnTo>
                  <a:pt x="217233" y="304634"/>
                </a:lnTo>
                <a:lnTo>
                  <a:pt x="213880" y="305422"/>
                </a:lnTo>
                <a:lnTo>
                  <a:pt x="420698" y="305422"/>
                </a:lnTo>
                <a:lnTo>
                  <a:pt x="420699" y="223837"/>
                </a:lnTo>
                <a:close/>
              </a:path>
              <a:path w="421005" h="453390">
                <a:moveTo>
                  <a:pt x="200621" y="303314"/>
                </a:moveTo>
                <a:close/>
              </a:path>
              <a:path w="421005" h="453390">
                <a:moveTo>
                  <a:pt x="220230" y="303237"/>
                </a:moveTo>
                <a:close/>
              </a:path>
              <a:path w="421005" h="453390">
                <a:moveTo>
                  <a:pt x="420699" y="128371"/>
                </a:moveTo>
                <a:lnTo>
                  <a:pt x="283565" y="128371"/>
                </a:lnTo>
                <a:lnTo>
                  <a:pt x="283565" y="189331"/>
                </a:lnTo>
                <a:lnTo>
                  <a:pt x="214566" y="216319"/>
                </a:lnTo>
                <a:lnTo>
                  <a:pt x="212102" y="217309"/>
                </a:lnTo>
                <a:lnTo>
                  <a:pt x="210350" y="219710"/>
                </a:lnTo>
                <a:lnTo>
                  <a:pt x="210350" y="252615"/>
                </a:lnTo>
                <a:lnTo>
                  <a:pt x="283565" y="223837"/>
                </a:lnTo>
                <a:lnTo>
                  <a:pt x="420699" y="223837"/>
                </a:lnTo>
                <a:lnTo>
                  <a:pt x="420699" y="128371"/>
                </a:lnTo>
                <a:close/>
              </a:path>
              <a:path w="421005" h="453390">
                <a:moveTo>
                  <a:pt x="420700" y="0"/>
                </a:moveTo>
                <a:lnTo>
                  <a:pt x="283565" y="0"/>
                </a:lnTo>
                <a:lnTo>
                  <a:pt x="283565" y="93916"/>
                </a:lnTo>
                <a:lnTo>
                  <a:pt x="137147" y="151472"/>
                </a:lnTo>
                <a:lnTo>
                  <a:pt x="224862" y="151472"/>
                </a:lnTo>
                <a:lnTo>
                  <a:pt x="283565" y="128371"/>
                </a:lnTo>
                <a:lnTo>
                  <a:pt x="420699" y="128371"/>
                </a:lnTo>
                <a:lnTo>
                  <a:pt x="420700" y="0"/>
                </a:lnTo>
                <a:close/>
              </a:path>
              <a:path w="421005" h="453390">
                <a:moveTo>
                  <a:pt x="210350" y="26987"/>
                </a:moveTo>
                <a:lnTo>
                  <a:pt x="137147" y="55562"/>
                </a:lnTo>
                <a:lnTo>
                  <a:pt x="210350" y="55562"/>
                </a:lnTo>
                <a:lnTo>
                  <a:pt x="210350" y="26987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7098" y="842442"/>
            <a:ext cx="134620" cy="144780"/>
          </a:xfrm>
          <a:custGeom>
            <a:avLst/>
            <a:gdLst/>
            <a:ahLst/>
            <a:cxnLst/>
            <a:rect l="l" t="t" r="r" b="b"/>
            <a:pathLst>
              <a:path w="134619" h="144780">
                <a:moveTo>
                  <a:pt x="41249" y="0"/>
                </a:moveTo>
                <a:lnTo>
                  <a:pt x="0" y="0"/>
                </a:lnTo>
                <a:lnTo>
                  <a:pt x="0" y="5549"/>
                </a:lnTo>
                <a:lnTo>
                  <a:pt x="48679" y="93687"/>
                </a:lnTo>
                <a:lnTo>
                  <a:pt x="25996" y="140284"/>
                </a:lnTo>
                <a:lnTo>
                  <a:pt x="25996" y="144195"/>
                </a:lnTo>
                <a:lnTo>
                  <a:pt x="65798" y="144195"/>
                </a:lnTo>
                <a:lnTo>
                  <a:pt x="110788" y="53124"/>
                </a:lnTo>
                <a:lnTo>
                  <a:pt x="68478" y="53124"/>
                </a:lnTo>
                <a:lnTo>
                  <a:pt x="41249" y="0"/>
                </a:lnTo>
                <a:close/>
              </a:path>
              <a:path w="134619" h="144780">
                <a:moveTo>
                  <a:pt x="134289" y="0"/>
                </a:moveTo>
                <a:lnTo>
                  <a:pt x="94259" y="0"/>
                </a:lnTo>
                <a:lnTo>
                  <a:pt x="69507" y="53124"/>
                </a:lnTo>
                <a:lnTo>
                  <a:pt x="110788" y="53124"/>
                </a:lnTo>
                <a:lnTo>
                  <a:pt x="134289" y="5549"/>
                </a:lnTo>
                <a:lnTo>
                  <a:pt x="134289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2002" y="842429"/>
            <a:ext cx="115570" cy="144780"/>
          </a:xfrm>
          <a:custGeom>
            <a:avLst/>
            <a:gdLst/>
            <a:ahLst/>
            <a:cxnLst/>
            <a:rect l="l" t="t" r="r" b="b"/>
            <a:pathLst>
              <a:path w="115569" h="144780">
                <a:moveTo>
                  <a:pt x="63525" y="0"/>
                </a:moveTo>
                <a:lnTo>
                  <a:pt x="0" y="0"/>
                </a:lnTo>
                <a:lnTo>
                  <a:pt x="0" y="144208"/>
                </a:lnTo>
                <a:lnTo>
                  <a:pt x="36918" y="144208"/>
                </a:lnTo>
                <a:lnTo>
                  <a:pt x="36918" y="107289"/>
                </a:lnTo>
                <a:lnTo>
                  <a:pt x="74548" y="106307"/>
                </a:lnTo>
                <a:lnTo>
                  <a:pt x="110479" y="77593"/>
                </a:lnTo>
                <a:lnTo>
                  <a:pt x="111583" y="74142"/>
                </a:lnTo>
                <a:lnTo>
                  <a:pt x="36918" y="74142"/>
                </a:lnTo>
                <a:lnTo>
                  <a:pt x="37889" y="32955"/>
                </a:lnTo>
                <a:lnTo>
                  <a:pt x="111652" y="32955"/>
                </a:lnTo>
                <a:lnTo>
                  <a:pt x="111456" y="32235"/>
                </a:lnTo>
                <a:lnTo>
                  <a:pt x="106239" y="21977"/>
                </a:lnTo>
                <a:lnTo>
                  <a:pt x="98837" y="13133"/>
                </a:lnTo>
                <a:lnTo>
                  <a:pt x="89251" y="6195"/>
                </a:lnTo>
                <a:lnTo>
                  <a:pt x="77480" y="1654"/>
                </a:lnTo>
                <a:lnTo>
                  <a:pt x="63525" y="0"/>
                </a:lnTo>
                <a:close/>
              </a:path>
              <a:path w="115569" h="144780">
                <a:moveTo>
                  <a:pt x="111652" y="32955"/>
                </a:moveTo>
                <a:lnTo>
                  <a:pt x="37889" y="32955"/>
                </a:lnTo>
                <a:lnTo>
                  <a:pt x="63322" y="32956"/>
                </a:lnTo>
                <a:lnTo>
                  <a:pt x="71285" y="35396"/>
                </a:lnTo>
                <a:lnTo>
                  <a:pt x="77840" y="45184"/>
                </a:lnTo>
                <a:lnTo>
                  <a:pt x="78552" y="58088"/>
                </a:lnTo>
                <a:lnTo>
                  <a:pt x="73640" y="69333"/>
                </a:lnTo>
                <a:lnTo>
                  <a:pt x="63322" y="74142"/>
                </a:lnTo>
                <a:lnTo>
                  <a:pt x="111583" y="74142"/>
                </a:lnTo>
                <a:lnTo>
                  <a:pt x="114000" y="66586"/>
                </a:lnTo>
                <a:lnTo>
                  <a:pt x="115337" y="55030"/>
                </a:lnTo>
                <a:lnTo>
                  <a:pt x="114489" y="43416"/>
                </a:lnTo>
                <a:lnTo>
                  <a:pt x="111652" y="3295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8959" y="840587"/>
            <a:ext cx="146050" cy="146685"/>
          </a:xfrm>
          <a:custGeom>
            <a:avLst/>
            <a:gdLst/>
            <a:ahLst/>
            <a:cxnLst/>
            <a:rect l="l" t="t" r="r" b="b"/>
            <a:pathLst>
              <a:path w="146050" h="146684">
                <a:moveTo>
                  <a:pt x="80860" y="0"/>
                </a:moveTo>
                <a:lnTo>
                  <a:pt x="64973" y="0"/>
                </a:lnTo>
                <a:lnTo>
                  <a:pt x="0" y="140703"/>
                </a:lnTo>
                <a:lnTo>
                  <a:pt x="0" y="146062"/>
                </a:lnTo>
                <a:lnTo>
                  <a:pt x="36093" y="146062"/>
                </a:lnTo>
                <a:lnTo>
                  <a:pt x="44538" y="127901"/>
                </a:lnTo>
                <a:lnTo>
                  <a:pt x="140107" y="127901"/>
                </a:lnTo>
                <a:lnTo>
                  <a:pt x="125500" y="96367"/>
                </a:lnTo>
                <a:lnTo>
                  <a:pt x="56515" y="96367"/>
                </a:lnTo>
                <a:lnTo>
                  <a:pt x="72809" y="58470"/>
                </a:lnTo>
                <a:lnTo>
                  <a:pt x="107945" y="58470"/>
                </a:lnTo>
                <a:lnTo>
                  <a:pt x="80860" y="0"/>
                </a:lnTo>
                <a:close/>
              </a:path>
              <a:path w="146050" h="146684">
                <a:moveTo>
                  <a:pt x="140107" y="127901"/>
                </a:moveTo>
                <a:lnTo>
                  <a:pt x="101473" y="127901"/>
                </a:lnTo>
                <a:lnTo>
                  <a:pt x="109943" y="146062"/>
                </a:lnTo>
                <a:lnTo>
                  <a:pt x="146037" y="146062"/>
                </a:lnTo>
                <a:lnTo>
                  <a:pt x="146037" y="140703"/>
                </a:lnTo>
                <a:lnTo>
                  <a:pt x="140107" y="127901"/>
                </a:lnTo>
                <a:close/>
              </a:path>
              <a:path w="146050" h="146684">
                <a:moveTo>
                  <a:pt x="107945" y="58470"/>
                </a:moveTo>
                <a:lnTo>
                  <a:pt x="72809" y="58470"/>
                </a:lnTo>
                <a:lnTo>
                  <a:pt x="89522" y="96367"/>
                </a:lnTo>
                <a:lnTo>
                  <a:pt x="125500" y="96367"/>
                </a:lnTo>
                <a:lnTo>
                  <a:pt x="107945" y="5847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3677" y="822992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658"/>
                </a:lnTo>
              </a:path>
            </a:pathLst>
          </a:custGeom>
          <a:ln w="39027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4798" y="91172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40" y="0"/>
                </a:lnTo>
              </a:path>
            </a:pathLst>
          </a:custGeom>
          <a:ln w="3429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25967" y="823569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4">
                <a:moveTo>
                  <a:pt x="0" y="0"/>
                </a:moveTo>
                <a:lnTo>
                  <a:pt x="0" y="163080"/>
                </a:lnTo>
              </a:path>
            </a:pathLst>
          </a:custGeom>
          <a:ln w="39014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4071" y="987222"/>
            <a:ext cx="30480" cy="15240"/>
          </a:xfrm>
          <a:custGeom>
            <a:avLst/>
            <a:gdLst/>
            <a:ahLst/>
            <a:cxnLst/>
            <a:rect l="l" t="t" r="r" b="b"/>
            <a:pathLst>
              <a:path w="30480" h="15240">
                <a:moveTo>
                  <a:pt x="0" y="7620"/>
                </a:moveTo>
                <a:lnTo>
                  <a:pt x="30302" y="7620"/>
                </a:lnTo>
              </a:path>
            </a:pathLst>
          </a:custGeom>
          <a:ln w="1651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2370" y="970712"/>
            <a:ext cx="132080" cy="0"/>
          </a:xfrm>
          <a:custGeom>
            <a:avLst/>
            <a:gdLst/>
            <a:ahLst/>
            <a:cxnLst/>
            <a:rect l="l" t="t" r="r" b="b"/>
            <a:pathLst>
              <a:path w="132080">
                <a:moveTo>
                  <a:pt x="0" y="0"/>
                </a:moveTo>
                <a:lnTo>
                  <a:pt x="132003" y="0"/>
                </a:lnTo>
              </a:path>
            </a:pathLst>
          </a:custGeom>
          <a:ln w="3429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02370" y="95356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60" y="0"/>
                </a:lnTo>
              </a:path>
            </a:pathLst>
          </a:custGeom>
          <a:ln w="3175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1242" y="842442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39014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0858" y="842442"/>
            <a:ext cx="0" cy="110489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10172"/>
                </a:lnTo>
              </a:path>
            </a:pathLst>
          </a:custGeom>
          <a:ln w="39014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77477" y="842442"/>
            <a:ext cx="111760" cy="144780"/>
          </a:xfrm>
          <a:custGeom>
            <a:avLst/>
            <a:gdLst/>
            <a:ahLst/>
            <a:cxnLst/>
            <a:rect l="l" t="t" r="r" b="b"/>
            <a:pathLst>
              <a:path w="111760" h="144780">
                <a:moveTo>
                  <a:pt x="61671" y="0"/>
                </a:moveTo>
                <a:lnTo>
                  <a:pt x="0" y="0"/>
                </a:lnTo>
                <a:lnTo>
                  <a:pt x="0" y="144208"/>
                </a:lnTo>
                <a:lnTo>
                  <a:pt x="76961" y="143460"/>
                </a:lnTo>
                <a:lnTo>
                  <a:pt x="109012" y="111417"/>
                </a:lnTo>
                <a:lnTo>
                  <a:pt x="35699" y="111417"/>
                </a:lnTo>
                <a:lnTo>
                  <a:pt x="35699" y="86893"/>
                </a:lnTo>
                <a:lnTo>
                  <a:pt x="110375" y="86893"/>
                </a:lnTo>
                <a:lnTo>
                  <a:pt x="105878" y="77663"/>
                </a:lnTo>
                <a:lnTo>
                  <a:pt x="95300" y="69176"/>
                </a:lnTo>
                <a:lnTo>
                  <a:pt x="96768" y="67861"/>
                </a:lnTo>
                <a:lnTo>
                  <a:pt x="101941" y="60125"/>
                </a:lnTo>
                <a:lnTo>
                  <a:pt x="102851" y="56210"/>
                </a:lnTo>
                <a:lnTo>
                  <a:pt x="35699" y="56210"/>
                </a:lnTo>
                <a:lnTo>
                  <a:pt x="35699" y="32956"/>
                </a:lnTo>
                <a:lnTo>
                  <a:pt x="104515" y="32956"/>
                </a:lnTo>
                <a:lnTo>
                  <a:pt x="104477" y="30423"/>
                </a:lnTo>
                <a:lnTo>
                  <a:pt x="98156" y="18122"/>
                </a:lnTo>
                <a:lnTo>
                  <a:pt x="88424" y="8503"/>
                </a:lnTo>
                <a:lnTo>
                  <a:pt x="76017" y="2238"/>
                </a:lnTo>
                <a:lnTo>
                  <a:pt x="61671" y="0"/>
                </a:lnTo>
                <a:close/>
              </a:path>
              <a:path w="111760" h="144780">
                <a:moveTo>
                  <a:pt x="110375" y="86893"/>
                </a:moveTo>
                <a:lnTo>
                  <a:pt x="35699" y="86893"/>
                </a:lnTo>
                <a:lnTo>
                  <a:pt x="65652" y="86910"/>
                </a:lnTo>
                <a:lnTo>
                  <a:pt x="75093" y="93584"/>
                </a:lnTo>
                <a:lnTo>
                  <a:pt x="74967" y="105223"/>
                </a:lnTo>
                <a:lnTo>
                  <a:pt x="65189" y="111417"/>
                </a:lnTo>
                <a:lnTo>
                  <a:pt x="109012" y="111417"/>
                </a:lnTo>
                <a:lnTo>
                  <a:pt x="110474" y="106297"/>
                </a:lnTo>
                <a:lnTo>
                  <a:pt x="111521" y="89245"/>
                </a:lnTo>
                <a:lnTo>
                  <a:pt x="110375" y="86893"/>
                </a:lnTo>
                <a:close/>
              </a:path>
              <a:path w="111760" h="144780">
                <a:moveTo>
                  <a:pt x="104515" y="32956"/>
                </a:moveTo>
                <a:lnTo>
                  <a:pt x="35699" y="32956"/>
                </a:lnTo>
                <a:lnTo>
                  <a:pt x="68542" y="38681"/>
                </a:lnTo>
                <a:lnTo>
                  <a:pt x="68820" y="50028"/>
                </a:lnTo>
                <a:lnTo>
                  <a:pt x="59004" y="56210"/>
                </a:lnTo>
                <a:lnTo>
                  <a:pt x="102851" y="56210"/>
                </a:lnTo>
                <a:lnTo>
                  <a:pt x="104739" y="48075"/>
                </a:lnTo>
                <a:lnTo>
                  <a:pt x="104515" y="32956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9580" y="970636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998" y="0"/>
                </a:lnTo>
              </a:path>
            </a:pathLst>
          </a:custGeom>
          <a:ln w="3428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39580" y="928725"/>
            <a:ext cx="36830" cy="25400"/>
          </a:xfrm>
          <a:custGeom>
            <a:avLst/>
            <a:gdLst/>
            <a:ahLst/>
            <a:cxnLst/>
            <a:rect l="l" t="t" r="r" b="b"/>
            <a:pathLst>
              <a:path w="36830" h="25400">
                <a:moveTo>
                  <a:pt x="0" y="12700"/>
                </a:moveTo>
                <a:lnTo>
                  <a:pt x="36715" y="12700"/>
                </a:lnTo>
              </a:path>
            </a:pathLst>
          </a:custGeom>
          <a:ln w="2667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9580" y="912215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5813" y="0"/>
                </a:lnTo>
              </a:path>
            </a:pathLst>
          </a:custGeom>
          <a:ln w="3429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9580" y="875386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30" h="20319">
                <a:moveTo>
                  <a:pt x="0" y="10160"/>
                </a:moveTo>
                <a:lnTo>
                  <a:pt x="36715" y="10160"/>
                </a:lnTo>
              </a:path>
            </a:pathLst>
          </a:custGeom>
          <a:ln w="2159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39580" y="858875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90157" y="0"/>
                </a:lnTo>
              </a:path>
            </a:pathLst>
          </a:custGeom>
          <a:ln w="3429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23483" y="875386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37782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9742" y="858907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264" y="0"/>
                </a:lnTo>
              </a:path>
            </a:pathLst>
          </a:custGeom>
          <a:ln w="34226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20301" y="842035"/>
            <a:ext cx="140970" cy="144780"/>
          </a:xfrm>
          <a:custGeom>
            <a:avLst/>
            <a:gdLst/>
            <a:ahLst/>
            <a:cxnLst/>
            <a:rect l="l" t="t" r="r" b="b"/>
            <a:pathLst>
              <a:path w="140969" h="144780">
                <a:moveTo>
                  <a:pt x="13614" y="0"/>
                </a:moveTo>
                <a:lnTo>
                  <a:pt x="0" y="0"/>
                </a:lnTo>
                <a:lnTo>
                  <a:pt x="0" y="144614"/>
                </a:lnTo>
                <a:lnTo>
                  <a:pt x="37744" y="144614"/>
                </a:lnTo>
                <a:lnTo>
                  <a:pt x="37744" y="80302"/>
                </a:lnTo>
                <a:lnTo>
                  <a:pt x="140893" y="80302"/>
                </a:lnTo>
                <a:lnTo>
                  <a:pt x="140893" y="62585"/>
                </a:lnTo>
                <a:lnTo>
                  <a:pt x="70142" y="62585"/>
                </a:lnTo>
                <a:lnTo>
                  <a:pt x="13614" y="0"/>
                </a:lnTo>
                <a:close/>
              </a:path>
              <a:path w="140969" h="144780">
                <a:moveTo>
                  <a:pt x="140893" y="80302"/>
                </a:moveTo>
                <a:lnTo>
                  <a:pt x="103149" y="80302"/>
                </a:lnTo>
                <a:lnTo>
                  <a:pt x="103149" y="144614"/>
                </a:lnTo>
                <a:lnTo>
                  <a:pt x="140893" y="144614"/>
                </a:lnTo>
                <a:lnTo>
                  <a:pt x="140893" y="80302"/>
                </a:lnTo>
                <a:close/>
              </a:path>
              <a:path w="140969" h="144780">
                <a:moveTo>
                  <a:pt x="103149" y="80302"/>
                </a:moveTo>
                <a:lnTo>
                  <a:pt x="37744" y="80302"/>
                </a:lnTo>
                <a:lnTo>
                  <a:pt x="68275" y="112445"/>
                </a:lnTo>
                <a:lnTo>
                  <a:pt x="72389" y="112445"/>
                </a:lnTo>
                <a:lnTo>
                  <a:pt x="103149" y="80302"/>
                </a:lnTo>
                <a:close/>
              </a:path>
              <a:path w="140969" h="144780">
                <a:moveTo>
                  <a:pt x="140893" y="0"/>
                </a:moveTo>
                <a:lnTo>
                  <a:pt x="127673" y="0"/>
                </a:lnTo>
                <a:lnTo>
                  <a:pt x="70142" y="62585"/>
                </a:lnTo>
                <a:lnTo>
                  <a:pt x="140893" y="62585"/>
                </a:lnTo>
                <a:lnTo>
                  <a:pt x="140893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18497" y="970636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998" y="0"/>
                </a:lnTo>
              </a:path>
            </a:pathLst>
          </a:custGeom>
          <a:ln w="3428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18497" y="928725"/>
            <a:ext cx="36830" cy="25400"/>
          </a:xfrm>
          <a:custGeom>
            <a:avLst/>
            <a:gdLst/>
            <a:ahLst/>
            <a:cxnLst/>
            <a:rect l="l" t="t" r="r" b="b"/>
            <a:pathLst>
              <a:path w="36830" h="25400">
                <a:moveTo>
                  <a:pt x="0" y="12700"/>
                </a:moveTo>
                <a:lnTo>
                  <a:pt x="36715" y="12700"/>
                </a:lnTo>
              </a:path>
            </a:pathLst>
          </a:custGeom>
          <a:ln w="2667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8497" y="912215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5813" y="0"/>
                </a:lnTo>
              </a:path>
            </a:pathLst>
          </a:custGeom>
          <a:ln w="3429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18497" y="875386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30" h="20319">
                <a:moveTo>
                  <a:pt x="0" y="10160"/>
                </a:moveTo>
                <a:lnTo>
                  <a:pt x="36715" y="10160"/>
                </a:lnTo>
              </a:path>
            </a:pathLst>
          </a:custGeom>
          <a:ln w="2159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18497" y="858875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90131" y="0"/>
                </a:lnTo>
              </a:path>
            </a:pathLst>
          </a:custGeom>
          <a:ln w="3429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02387" y="875386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37782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48660" y="858907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264" y="0"/>
                </a:lnTo>
              </a:path>
            </a:pathLst>
          </a:custGeom>
          <a:ln w="34226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5396" y="1091146"/>
            <a:ext cx="1432242" cy="82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49437" y="3774628"/>
            <a:ext cx="1824561" cy="91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" algn="ctr">
              <a:lnSpc>
                <a:spcPct val="100000"/>
              </a:lnSpc>
            </a:pPr>
            <a:r>
              <a:rPr sz="1600" b="1" spc="-160" dirty="0">
                <a:solidFill>
                  <a:srgbClr val="FFFFFF"/>
                </a:solidFill>
                <a:latin typeface="Proxima Nova Rg"/>
                <a:cs typeface="Proxima Nova Rg"/>
              </a:rPr>
              <a:t>Т</a:t>
            </a:r>
            <a:r>
              <a:rPr sz="1600" b="1" dirty="0">
                <a:solidFill>
                  <a:srgbClr val="FFFFFF"/>
                </a:solidFill>
                <a:latin typeface="Proxima Nova Rg"/>
                <a:cs typeface="Proxima Nova Rg"/>
              </a:rPr>
              <a:t>елефон</a:t>
            </a:r>
            <a:endParaRPr sz="1600" dirty="0">
              <a:latin typeface="Proxima Nova Rg"/>
              <a:cs typeface="Proxima Nova Rg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+</a:t>
            </a:r>
            <a:r>
              <a:rPr sz="1250" b="0" spc="5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7</a:t>
            </a:r>
            <a:r>
              <a:rPr sz="1250" b="0" spc="5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(495)</a:t>
            </a:r>
            <a:r>
              <a:rPr sz="1250" b="0" spc="5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120-09-20</a:t>
            </a:r>
            <a:endParaRPr sz="1250" dirty="0">
              <a:latin typeface="Proxima Nova Light"/>
              <a:cs typeface="Proxima Nova Light"/>
            </a:endParaRPr>
          </a:p>
          <a:p>
            <a:pPr marR="7620" algn="ctr">
              <a:lnSpc>
                <a:spcPct val="100000"/>
              </a:lnSpc>
              <a:spcBef>
                <a:spcPts val="880"/>
              </a:spcBef>
            </a:pP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+</a:t>
            </a:r>
            <a:r>
              <a:rPr sz="1250" b="0" spc="5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7</a:t>
            </a:r>
            <a:r>
              <a:rPr sz="1250" b="0" spc="5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(495)</a:t>
            </a:r>
            <a:r>
              <a:rPr sz="1250" b="0" spc="5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374-87-24</a:t>
            </a:r>
            <a:endParaRPr sz="1250" dirty="0">
              <a:latin typeface="Proxima Nova Light"/>
              <a:cs typeface="Proxima Nova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70618" y="3858750"/>
            <a:ext cx="5147882" cy="90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565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Proxima Nova Rg"/>
                <a:cs typeface="Proxima Nova Rg"/>
              </a:rPr>
              <a:t>Адрес</a:t>
            </a:r>
            <a:endParaRPr sz="1600" dirty="0">
              <a:latin typeface="Proxima Nova Rg"/>
              <a:cs typeface="Proxima Nova Rg"/>
            </a:endParaRPr>
          </a:p>
          <a:p>
            <a:pPr marL="12700" marR="5080">
              <a:lnSpc>
                <a:spcPct val="158900"/>
              </a:lnSpc>
              <a:spcBef>
                <a:spcPts val="365"/>
              </a:spcBef>
            </a:pP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143421,</a:t>
            </a:r>
            <a:r>
              <a:rPr sz="1250" b="0" spc="5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1250" b="0" spc="15" dirty="0">
                <a:solidFill>
                  <a:srgbClr val="FFFFFF"/>
                </a:solidFill>
                <a:latin typeface="Proxima Nova Light"/>
                <a:cs typeface="Proxima Nova Light"/>
              </a:rPr>
              <a:t>Мос</a:t>
            </a:r>
            <a:r>
              <a:rPr sz="1250" b="0" spc="5" dirty="0">
                <a:solidFill>
                  <a:srgbClr val="FFFFFF"/>
                </a:solidFill>
                <a:latin typeface="Proxima Nova Light"/>
                <a:cs typeface="Proxima Nova Light"/>
              </a:rPr>
              <a:t>к</a:t>
            </a: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овская</a:t>
            </a:r>
            <a:r>
              <a:rPr sz="1250" b="0" spc="5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обл.,</a:t>
            </a:r>
            <a:r>
              <a:rPr sz="1250" b="0" spc="5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lang="ru-RU" sz="1250" spc="10" dirty="0" err="1" smtClean="0">
                <a:solidFill>
                  <a:srgbClr val="FFFFFF"/>
                </a:solidFill>
                <a:latin typeface="Proxima Nova Light"/>
                <a:cs typeface="Proxima Nova Light"/>
              </a:rPr>
              <a:t>г.о</a:t>
            </a:r>
            <a:r>
              <a:rPr lang="ru-RU" sz="1250" spc="10" dirty="0" smtClean="0">
                <a:solidFill>
                  <a:srgbClr val="FFFFFF"/>
                </a:solidFill>
                <a:latin typeface="Proxima Nova Light"/>
                <a:cs typeface="Proxima Nova Light"/>
              </a:rPr>
              <a:t>. Красногорск, автодорога Балтия, тер 26 км</a:t>
            </a:r>
            <a:r>
              <a:rPr sz="1250" b="0" dirty="0" smtClean="0">
                <a:solidFill>
                  <a:srgbClr val="FFFFFF"/>
                </a:solidFill>
                <a:latin typeface="Proxima Nova Light"/>
                <a:cs typeface="Proxima Nova Light"/>
              </a:rPr>
              <a:t>,</a:t>
            </a:r>
            <a:r>
              <a:rPr sz="1250" b="0" spc="5" dirty="0" smtClean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1250" b="0" spc="15" dirty="0" err="1">
                <a:solidFill>
                  <a:srgbClr val="FFFFFF"/>
                </a:solidFill>
                <a:latin typeface="Proxima Nova Light"/>
                <a:cs typeface="Proxima Nova Light"/>
              </a:rPr>
              <a:t>бизнес-центр</a:t>
            </a:r>
            <a:r>
              <a:rPr sz="1250" b="0" spc="5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lang="ru-RU" sz="1250" b="0" spc="10" dirty="0" smtClean="0">
                <a:solidFill>
                  <a:srgbClr val="FFFFFF"/>
                </a:solidFill>
                <a:latin typeface="Proxima Nova Light"/>
                <a:cs typeface="Proxima Nova Light"/>
              </a:rPr>
              <a:t>Рига-Ленд, стр. Б2</a:t>
            </a:r>
            <a:endParaRPr sz="1250" dirty="0">
              <a:latin typeface="Proxima Nova Light"/>
              <a:cs typeface="Proxima Nova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61271" y="5001738"/>
            <a:ext cx="2191048" cy="102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00">
              <a:lnSpc>
                <a:spcPct val="1621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Proxima Nova Rg"/>
                <a:cs typeface="Proxima Nova Rg"/>
              </a:rPr>
              <a:t>  </a:t>
            </a:r>
            <a:r>
              <a:rPr sz="1600" b="1" dirty="0" smtClean="0">
                <a:solidFill>
                  <a:srgbClr val="FFFFFF"/>
                </a:solidFill>
                <a:latin typeface="Proxima Nova Rg"/>
                <a:cs typeface="Proxima Nova Rg"/>
              </a:rPr>
              <a:t>Email </a:t>
            </a:r>
            <a:r>
              <a:rPr sz="1250" b="0" spc="80" dirty="0" smtClean="0">
                <a:solidFill>
                  <a:srgbClr val="FFFFFF"/>
                </a:solidFill>
                <a:latin typeface="Proxima Nova Light"/>
                <a:cs typeface="Proxima Nova Light"/>
                <a:hlinkClick r:id="rId4"/>
              </a:rPr>
              <a:t>o</a:t>
            </a:r>
            <a:r>
              <a:rPr lang="en-US" sz="1250" b="0" spc="80" dirty="0" smtClean="0">
                <a:solidFill>
                  <a:srgbClr val="FFFFFF"/>
                </a:solidFill>
                <a:latin typeface="Proxima Nova Light"/>
                <a:cs typeface="Proxima Nova Light"/>
                <a:hlinkClick r:id="rId4"/>
              </a:rPr>
              <a:t>ff</a:t>
            </a:r>
            <a:r>
              <a:rPr sz="1250" b="0" spc="80" dirty="0" smtClean="0">
                <a:solidFill>
                  <a:srgbClr val="FFFFFF"/>
                </a:solidFill>
                <a:latin typeface="Proxima Nova Light"/>
                <a:cs typeface="Proxima Nova Light"/>
                <a:hlinkClick r:id="rId4"/>
              </a:rPr>
              <a:t>ice@utzm</a:t>
            </a:r>
            <a:r>
              <a:rPr sz="1250" b="0" spc="20" dirty="0" smtClean="0">
                <a:solidFill>
                  <a:srgbClr val="FFFFFF"/>
                </a:solidFill>
                <a:latin typeface="Proxima Nova Light"/>
                <a:cs typeface="Proxima Nova Light"/>
                <a:hlinkClick r:id="rId4"/>
              </a:rPr>
              <a:t>.</a:t>
            </a:r>
            <a:r>
              <a:rPr sz="1250" b="0" spc="15" dirty="0" smtClean="0">
                <a:solidFill>
                  <a:srgbClr val="FFFFFF"/>
                </a:solidFill>
                <a:latin typeface="Proxima Nova Light"/>
                <a:cs typeface="Proxima Nova Light"/>
                <a:hlinkClick r:id="rId4"/>
              </a:rPr>
              <a:t>com</a:t>
            </a:r>
            <a:r>
              <a:rPr sz="1250" b="0" spc="5" dirty="0" smtClean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  <a:hlinkClick r:id="rId5"/>
              </a:rPr>
              <a:t>pr@utzm</a:t>
            </a:r>
            <a:r>
              <a:rPr sz="1250" b="0" spc="-10" dirty="0">
                <a:solidFill>
                  <a:srgbClr val="FFFFFF"/>
                </a:solidFill>
                <a:latin typeface="Proxima Nova Light"/>
                <a:cs typeface="Proxima Nova Light"/>
                <a:hlinkClick r:id="rId5"/>
              </a:rPr>
              <a:t>.</a:t>
            </a:r>
            <a:r>
              <a:rPr sz="1250" b="0" spc="15" dirty="0">
                <a:solidFill>
                  <a:srgbClr val="FFFFFF"/>
                </a:solidFill>
                <a:latin typeface="Proxima Nova Light"/>
                <a:cs typeface="Proxima Nova Light"/>
                <a:hlinkClick r:id="rId5"/>
              </a:rPr>
              <a:t>com</a:t>
            </a:r>
            <a:endParaRPr sz="1250" dirty="0">
              <a:latin typeface="Proxima Nova Light"/>
              <a:cs typeface="Proxima Nova 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26744" y="3822232"/>
            <a:ext cx="206375" cy="206375"/>
          </a:xfrm>
          <a:custGeom>
            <a:avLst/>
            <a:gdLst/>
            <a:ahLst/>
            <a:cxnLst/>
            <a:rect l="l" t="t" r="r" b="b"/>
            <a:pathLst>
              <a:path w="206375" h="206375">
                <a:moveTo>
                  <a:pt x="80759" y="0"/>
                </a:moveTo>
                <a:lnTo>
                  <a:pt x="41846" y="0"/>
                </a:lnTo>
                <a:lnTo>
                  <a:pt x="2514" y="38"/>
                </a:lnTo>
                <a:lnTo>
                  <a:pt x="0" y="2552"/>
                </a:lnTo>
                <a:lnTo>
                  <a:pt x="444" y="17492"/>
                </a:lnTo>
                <a:lnTo>
                  <a:pt x="7018" y="56210"/>
                </a:lnTo>
                <a:lnTo>
                  <a:pt x="25599" y="101588"/>
                </a:lnTo>
                <a:lnTo>
                  <a:pt x="47783" y="133121"/>
                </a:lnTo>
                <a:lnTo>
                  <a:pt x="77950" y="163139"/>
                </a:lnTo>
                <a:lnTo>
                  <a:pt x="110656" y="184170"/>
                </a:lnTo>
                <a:lnTo>
                  <a:pt x="146123" y="198120"/>
                </a:lnTo>
                <a:lnTo>
                  <a:pt x="184229" y="205236"/>
                </a:lnTo>
                <a:lnTo>
                  <a:pt x="203390" y="206362"/>
                </a:lnTo>
                <a:lnTo>
                  <a:pt x="206270" y="203608"/>
                </a:lnTo>
                <a:lnTo>
                  <a:pt x="206284" y="191274"/>
                </a:lnTo>
                <a:lnTo>
                  <a:pt x="190753" y="191274"/>
                </a:lnTo>
                <a:lnTo>
                  <a:pt x="185691" y="190894"/>
                </a:lnTo>
                <a:lnTo>
                  <a:pt x="148273" y="183639"/>
                </a:lnTo>
                <a:lnTo>
                  <a:pt x="111011" y="167661"/>
                </a:lnTo>
                <a:lnTo>
                  <a:pt x="79490" y="145909"/>
                </a:lnTo>
                <a:lnTo>
                  <a:pt x="46299" y="107553"/>
                </a:lnTo>
                <a:lnTo>
                  <a:pt x="27964" y="71492"/>
                </a:lnTo>
                <a:lnTo>
                  <a:pt x="16583" y="31361"/>
                </a:lnTo>
                <a:lnTo>
                  <a:pt x="14922" y="15341"/>
                </a:lnTo>
                <a:lnTo>
                  <a:pt x="16116" y="14160"/>
                </a:lnTo>
                <a:lnTo>
                  <a:pt x="83507" y="14160"/>
                </a:lnTo>
                <a:lnTo>
                  <a:pt x="83146" y="8763"/>
                </a:lnTo>
                <a:lnTo>
                  <a:pt x="83248" y="2755"/>
                </a:lnTo>
                <a:lnTo>
                  <a:pt x="80759" y="0"/>
                </a:lnTo>
                <a:close/>
              </a:path>
              <a:path w="206375" h="206375">
                <a:moveTo>
                  <a:pt x="206273" y="127190"/>
                </a:moveTo>
                <a:lnTo>
                  <a:pt x="155003" y="127190"/>
                </a:lnTo>
                <a:lnTo>
                  <a:pt x="163795" y="131460"/>
                </a:lnTo>
                <a:lnTo>
                  <a:pt x="175900" y="135342"/>
                </a:lnTo>
                <a:lnTo>
                  <a:pt x="188518" y="137426"/>
                </a:lnTo>
                <a:lnTo>
                  <a:pt x="191312" y="137693"/>
                </a:lnTo>
                <a:lnTo>
                  <a:pt x="192074" y="138874"/>
                </a:lnTo>
                <a:lnTo>
                  <a:pt x="192100" y="190474"/>
                </a:lnTo>
                <a:lnTo>
                  <a:pt x="190753" y="191274"/>
                </a:lnTo>
                <a:lnTo>
                  <a:pt x="206284" y="191274"/>
                </a:lnTo>
                <a:lnTo>
                  <a:pt x="206273" y="127190"/>
                </a:lnTo>
                <a:close/>
              </a:path>
              <a:path w="206375" h="206375">
                <a:moveTo>
                  <a:pt x="83515" y="14274"/>
                </a:moveTo>
                <a:lnTo>
                  <a:pt x="67779" y="14274"/>
                </a:lnTo>
                <a:lnTo>
                  <a:pt x="69380" y="14732"/>
                </a:lnTo>
                <a:lnTo>
                  <a:pt x="70139" y="24229"/>
                </a:lnTo>
                <a:lnTo>
                  <a:pt x="73026" y="36619"/>
                </a:lnTo>
                <a:lnTo>
                  <a:pt x="77977" y="48425"/>
                </a:lnTo>
                <a:lnTo>
                  <a:pt x="79489" y="51346"/>
                </a:lnTo>
                <a:lnTo>
                  <a:pt x="78968" y="52603"/>
                </a:lnTo>
                <a:lnTo>
                  <a:pt x="71043" y="56210"/>
                </a:lnTo>
                <a:lnTo>
                  <a:pt x="66141" y="58839"/>
                </a:lnTo>
                <a:lnTo>
                  <a:pt x="56362" y="63830"/>
                </a:lnTo>
                <a:lnTo>
                  <a:pt x="79920" y="107346"/>
                </a:lnTo>
                <a:lnTo>
                  <a:pt x="107788" y="133394"/>
                </a:lnTo>
                <a:lnTo>
                  <a:pt x="140423" y="152450"/>
                </a:lnTo>
                <a:lnTo>
                  <a:pt x="141757" y="151980"/>
                </a:lnTo>
                <a:lnTo>
                  <a:pt x="149252" y="137338"/>
                </a:lnTo>
                <a:lnTo>
                  <a:pt x="151168" y="133718"/>
                </a:lnTo>
                <a:lnTo>
                  <a:pt x="151479" y="133083"/>
                </a:lnTo>
                <a:lnTo>
                  <a:pt x="135623" y="133083"/>
                </a:lnTo>
                <a:lnTo>
                  <a:pt x="133680" y="132956"/>
                </a:lnTo>
                <a:lnTo>
                  <a:pt x="97938" y="105682"/>
                </a:lnTo>
                <a:lnTo>
                  <a:pt x="75133" y="75107"/>
                </a:lnTo>
                <a:lnTo>
                  <a:pt x="73469" y="72136"/>
                </a:lnTo>
                <a:lnTo>
                  <a:pt x="73901" y="70675"/>
                </a:lnTo>
                <a:lnTo>
                  <a:pt x="81394" y="67310"/>
                </a:lnTo>
                <a:lnTo>
                  <a:pt x="85648" y="64947"/>
                </a:lnTo>
                <a:lnTo>
                  <a:pt x="97586" y="58839"/>
                </a:lnTo>
                <a:lnTo>
                  <a:pt x="98513" y="55435"/>
                </a:lnTo>
                <a:lnTo>
                  <a:pt x="92401" y="45620"/>
                </a:lnTo>
                <a:lnTo>
                  <a:pt x="87059" y="33951"/>
                </a:lnTo>
                <a:lnTo>
                  <a:pt x="84008" y="21651"/>
                </a:lnTo>
                <a:lnTo>
                  <a:pt x="83515" y="14274"/>
                </a:lnTo>
                <a:close/>
              </a:path>
              <a:path w="206375" h="206375">
                <a:moveTo>
                  <a:pt x="151231" y="108305"/>
                </a:moveTo>
                <a:lnTo>
                  <a:pt x="147561" y="109486"/>
                </a:lnTo>
                <a:lnTo>
                  <a:pt x="142062" y="119735"/>
                </a:lnTo>
                <a:lnTo>
                  <a:pt x="139407" y="124333"/>
                </a:lnTo>
                <a:lnTo>
                  <a:pt x="135623" y="133083"/>
                </a:lnTo>
                <a:lnTo>
                  <a:pt x="151479" y="133083"/>
                </a:lnTo>
                <a:lnTo>
                  <a:pt x="154025" y="127889"/>
                </a:lnTo>
                <a:lnTo>
                  <a:pt x="155003" y="127190"/>
                </a:lnTo>
                <a:lnTo>
                  <a:pt x="206273" y="127190"/>
                </a:lnTo>
                <a:lnTo>
                  <a:pt x="206273" y="126111"/>
                </a:lnTo>
                <a:lnTo>
                  <a:pt x="203573" y="123349"/>
                </a:lnTo>
                <a:lnTo>
                  <a:pt x="192583" y="123349"/>
                </a:lnTo>
                <a:lnTo>
                  <a:pt x="179925" y="121653"/>
                </a:lnTo>
                <a:lnTo>
                  <a:pt x="167900" y="117753"/>
                </a:lnTo>
                <a:lnTo>
                  <a:pt x="156476" y="111671"/>
                </a:lnTo>
                <a:lnTo>
                  <a:pt x="151231" y="108305"/>
                </a:lnTo>
                <a:close/>
              </a:path>
              <a:path w="206375" h="206375">
                <a:moveTo>
                  <a:pt x="203504" y="123278"/>
                </a:moveTo>
                <a:lnTo>
                  <a:pt x="192583" y="123349"/>
                </a:lnTo>
                <a:lnTo>
                  <a:pt x="203573" y="123349"/>
                </a:lnTo>
                <a:close/>
              </a:path>
              <a:path w="206375" h="206375">
                <a:moveTo>
                  <a:pt x="83507" y="14160"/>
                </a:moveTo>
                <a:lnTo>
                  <a:pt x="16116" y="14160"/>
                </a:lnTo>
                <a:lnTo>
                  <a:pt x="27076" y="14452"/>
                </a:lnTo>
                <a:lnTo>
                  <a:pt x="34645" y="14312"/>
                </a:lnTo>
                <a:lnTo>
                  <a:pt x="83515" y="14274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98922" y="4953045"/>
            <a:ext cx="1727018" cy="605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565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Proxima Nova Rg"/>
                <a:cs typeface="Proxima Nova Rg"/>
              </a:rPr>
              <a:t>Фа</a:t>
            </a:r>
            <a:r>
              <a:rPr sz="1600" b="1" spc="-10" dirty="0">
                <a:solidFill>
                  <a:srgbClr val="FFFFFF"/>
                </a:solidFill>
                <a:latin typeface="Proxima Nova Rg"/>
                <a:cs typeface="Proxima Nova Rg"/>
              </a:rPr>
              <a:t>к</a:t>
            </a:r>
            <a:r>
              <a:rPr sz="1600" b="1" dirty="0">
                <a:solidFill>
                  <a:srgbClr val="FFFFFF"/>
                </a:solidFill>
                <a:latin typeface="Proxima Nova Rg"/>
                <a:cs typeface="Proxima Nova Rg"/>
              </a:rPr>
              <a:t>с</a:t>
            </a:r>
            <a:endParaRPr sz="16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+</a:t>
            </a:r>
            <a:r>
              <a:rPr sz="1250" b="0" spc="5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7</a:t>
            </a:r>
            <a:r>
              <a:rPr sz="1250" b="0" spc="5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(499)</a:t>
            </a:r>
            <a:r>
              <a:rPr sz="1250" b="0" spc="5" dirty="0">
                <a:solidFill>
                  <a:srgbClr val="FFFFFF"/>
                </a:solidFill>
                <a:latin typeface="Proxima Nova Light"/>
                <a:cs typeface="Proxima Nova Light"/>
              </a:rPr>
              <a:t> </a:t>
            </a: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</a:rPr>
              <a:t>322-28-31</a:t>
            </a:r>
            <a:endParaRPr sz="1250" dirty="0">
              <a:latin typeface="Proxima Nova Light"/>
              <a:cs typeface="Proxima Nova Ligh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87698" y="4953045"/>
            <a:ext cx="218544" cy="205248"/>
          </a:xfrm>
          <a:custGeom>
            <a:avLst/>
            <a:gdLst/>
            <a:ahLst/>
            <a:cxnLst/>
            <a:rect l="l" t="t" r="r" b="b"/>
            <a:pathLst>
              <a:path w="206375" h="206375">
                <a:moveTo>
                  <a:pt x="41846" y="0"/>
                </a:moveTo>
                <a:lnTo>
                  <a:pt x="2514" y="50"/>
                </a:lnTo>
                <a:lnTo>
                  <a:pt x="0" y="2565"/>
                </a:lnTo>
                <a:lnTo>
                  <a:pt x="444" y="17504"/>
                </a:lnTo>
                <a:lnTo>
                  <a:pt x="7015" y="56210"/>
                </a:lnTo>
                <a:lnTo>
                  <a:pt x="25599" y="101595"/>
                </a:lnTo>
                <a:lnTo>
                  <a:pt x="47783" y="133132"/>
                </a:lnTo>
                <a:lnTo>
                  <a:pt x="77950" y="163152"/>
                </a:lnTo>
                <a:lnTo>
                  <a:pt x="110656" y="184180"/>
                </a:lnTo>
                <a:lnTo>
                  <a:pt x="146123" y="198127"/>
                </a:lnTo>
                <a:lnTo>
                  <a:pt x="184229" y="205246"/>
                </a:lnTo>
                <a:lnTo>
                  <a:pt x="203390" y="206375"/>
                </a:lnTo>
                <a:lnTo>
                  <a:pt x="206262" y="203616"/>
                </a:lnTo>
                <a:lnTo>
                  <a:pt x="206284" y="191287"/>
                </a:lnTo>
                <a:lnTo>
                  <a:pt x="190753" y="191287"/>
                </a:lnTo>
                <a:lnTo>
                  <a:pt x="185697" y="190896"/>
                </a:lnTo>
                <a:lnTo>
                  <a:pt x="148277" y="183653"/>
                </a:lnTo>
                <a:lnTo>
                  <a:pt x="111013" y="167675"/>
                </a:lnTo>
                <a:lnTo>
                  <a:pt x="79491" y="145923"/>
                </a:lnTo>
                <a:lnTo>
                  <a:pt x="46300" y="107567"/>
                </a:lnTo>
                <a:lnTo>
                  <a:pt x="27966" y="71507"/>
                </a:lnTo>
                <a:lnTo>
                  <a:pt x="16584" y="31378"/>
                </a:lnTo>
                <a:lnTo>
                  <a:pt x="14922" y="15354"/>
                </a:lnTo>
                <a:lnTo>
                  <a:pt x="16116" y="14173"/>
                </a:lnTo>
                <a:lnTo>
                  <a:pt x="83507" y="14173"/>
                </a:lnTo>
                <a:lnTo>
                  <a:pt x="83146" y="8775"/>
                </a:lnTo>
                <a:lnTo>
                  <a:pt x="83248" y="2768"/>
                </a:lnTo>
                <a:lnTo>
                  <a:pt x="80759" y="12"/>
                </a:lnTo>
                <a:lnTo>
                  <a:pt x="41846" y="0"/>
                </a:lnTo>
                <a:close/>
              </a:path>
              <a:path w="206375" h="206375">
                <a:moveTo>
                  <a:pt x="206273" y="127203"/>
                </a:moveTo>
                <a:lnTo>
                  <a:pt x="155003" y="127203"/>
                </a:lnTo>
                <a:lnTo>
                  <a:pt x="163793" y="131472"/>
                </a:lnTo>
                <a:lnTo>
                  <a:pt x="175899" y="135351"/>
                </a:lnTo>
                <a:lnTo>
                  <a:pt x="188518" y="137426"/>
                </a:lnTo>
                <a:lnTo>
                  <a:pt x="191312" y="137706"/>
                </a:lnTo>
                <a:lnTo>
                  <a:pt x="192074" y="138887"/>
                </a:lnTo>
                <a:lnTo>
                  <a:pt x="192100" y="190487"/>
                </a:lnTo>
                <a:lnTo>
                  <a:pt x="190753" y="191287"/>
                </a:lnTo>
                <a:lnTo>
                  <a:pt x="206284" y="191287"/>
                </a:lnTo>
                <a:lnTo>
                  <a:pt x="206273" y="127203"/>
                </a:lnTo>
                <a:close/>
              </a:path>
              <a:path w="206375" h="206375">
                <a:moveTo>
                  <a:pt x="83515" y="14287"/>
                </a:moveTo>
                <a:lnTo>
                  <a:pt x="67779" y="14287"/>
                </a:lnTo>
                <a:lnTo>
                  <a:pt x="69380" y="14744"/>
                </a:lnTo>
                <a:lnTo>
                  <a:pt x="70139" y="24241"/>
                </a:lnTo>
                <a:lnTo>
                  <a:pt x="73026" y="36632"/>
                </a:lnTo>
                <a:lnTo>
                  <a:pt x="77977" y="48437"/>
                </a:lnTo>
                <a:lnTo>
                  <a:pt x="79489" y="51358"/>
                </a:lnTo>
                <a:lnTo>
                  <a:pt x="78968" y="52616"/>
                </a:lnTo>
                <a:lnTo>
                  <a:pt x="71043" y="56210"/>
                </a:lnTo>
                <a:lnTo>
                  <a:pt x="66141" y="58851"/>
                </a:lnTo>
                <a:lnTo>
                  <a:pt x="56362" y="63830"/>
                </a:lnTo>
                <a:lnTo>
                  <a:pt x="79920" y="107358"/>
                </a:lnTo>
                <a:lnTo>
                  <a:pt x="107788" y="133407"/>
                </a:lnTo>
                <a:lnTo>
                  <a:pt x="140423" y="152463"/>
                </a:lnTo>
                <a:lnTo>
                  <a:pt x="141757" y="151993"/>
                </a:lnTo>
                <a:lnTo>
                  <a:pt x="149251" y="137353"/>
                </a:lnTo>
                <a:lnTo>
                  <a:pt x="151168" y="133731"/>
                </a:lnTo>
                <a:lnTo>
                  <a:pt x="151479" y="133096"/>
                </a:lnTo>
                <a:lnTo>
                  <a:pt x="135623" y="133096"/>
                </a:lnTo>
                <a:lnTo>
                  <a:pt x="133680" y="132969"/>
                </a:lnTo>
                <a:lnTo>
                  <a:pt x="97938" y="105695"/>
                </a:lnTo>
                <a:lnTo>
                  <a:pt x="75133" y="75120"/>
                </a:lnTo>
                <a:lnTo>
                  <a:pt x="73469" y="72148"/>
                </a:lnTo>
                <a:lnTo>
                  <a:pt x="73901" y="70688"/>
                </a:lnTo>
                <a:lnTo>
                  <a:pt x="81394" y="67322"/>
                </a:lnTo>
                <a:lnTo>
                  <a:pt x="85648" y="64960"/>
                </a:lnTo>
                <a:lnTo>
                  <a:pt x="97586" y="58851"/>
                </a:lnTo>
                <a:lnTo>
                  <a:pt x="98513" y="55448"/>
                </a:lnTo>
                <a:lnTo>
                  <a:pt x="92401" y="45631"/>
                </a:lnTo>
                <a:lnTo>
                  <a:pt x="87059" y="33958"/>
                </a:lnTo>
                <a:lnTo>
                  <a:pt x="84008" y="21661"/>
                </a:lnTo>
                <a:lnTo>
                  <a:pt x="83515" y="14287"/>
                </a:lnTo>
                <a:close/>
              </a:path>
              <a:path w="206375" h="206375">
                <a:moveTo>
                  <a:pt x="151231" y="108318"/>
                </a:moveTo>
                <a:lnTo>
                  <a:pt x="147561" y="109499"/>
                </a:lnTo>
                <a:lnTo>
                  <a:pt x="142062" y="119748"/>
                </a:lnTo>
                <a:lnTo>
                  <a:pt x="139407" y="124345"/>
                </a:lnTo>
                <a:lnTo>
                  <a:pt x="135623" y="133096"/>
                </a:lnTo>
                <a:lnTo>
                  <a:pt x="151479" y="133096"/>
                </a:lnTo>
                <a:lnTo>
                  <a:pt x="154025" y="127901"/>
                </a:lnTo>
                <a:lnTo>
                  <a:pt x="155003" y="127203"/>
                </a:lnTo>
                <a:lnTo>
                  <a:pt x="206273" y="127203"/>
                </a:lnTo>
                <a:lnTo>
                  <a:pt x="206273" y="126123"/>
                </a:lnTo>
                <a:lnTo>
                  <a:pt x="203573" y="123362"/>
                </a:lnTo>
                <a:lnTo>
                  <a:pt x="192583" y="123362"/>
                </a:lnTo>
                <a:lnTo>
                  <a:pt x="179925" y="121666"/>
                </a:lnTo>
                <a:lnTo>
                  <a:pt x="167900" y="117765"/>
                </a:lnTo>
                <a:lnTo>
                  <a:pt x="156476" y="111683"/>
                </a:lnTo>
                <a:lnTo>
                  <a:pt x="151231" y="108318"/>
                </a:lnTo>
                <a:close/>
              </a:path>
              <a:path w="206375" h="206375">
                <a:moveTo>
                  <a:pt x="203504" y="123291"/>
                </a:moveTo>
                <a:lnTo>
                  <a:pt x="192583" y="123362"/>
                </a:lnTo>
                <a:lnTo>
                  <a:pt x="203573" y="123362"/>
                </a:lnTo>
                <a:close/>
              </a:path>
              <a:path w="206375" h="206375">
                <a:moveTo>
                  <a:pt x="83507" y="14173"/>
                </a:moveTo>
                <a:lnTo>
                  <a:pt x="16116" y="14173"/>
                </a:lnTo>
                <a:lnTo>
                  <a:pt x="27076" y="14465"/>
                </a:lnTo>
                <a:lnTo>
                  <a:pt x="34645" y="14325"/>
                </a:lnTo>
                <a:lnTo>
                  <a:pt x="83515" y="14287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85477" y="5158292"/>
            <a:ext cx="233679" cy="146685"/>
          </a:xfrm>
          <a:custGeom>
            <a:avLst/>
            <a:gdLst/>
            <a:ahLst/>
            <a:cxnLst/>
            <a:rect l="l" t="t" r="r" b="b"/>
            <a:pathLst>
              <a:path w="233679" h="146685">
                <a:moveTo>
                  <a:pt x="160" y="0"/>
                </a:moveTo>
                <a:lnTo>
                  <a:pt x="80" y="190"/>
                </a:lnTo>
                <a:lnTo>
                  <a:pt x="0" y="1727"/>
                </a:lnTo>
                <a:lnTo>
                  <a:pt x="122" y="13246"/>
                </a:lnTo>
                <a:lnTo>
                  <a:pt x="300" y="14452"/>
                </a:lnTo>
                <a:lnTo>
                  <a:pt x="292" y="103174"/>
                </a:lnTo>
                <a:lnTo>
                  <a:pt x="198" y="143217"/>
                </a:lnTo>
                <a:lnTo>
                  <a:pt x="4148" y="146189"/>
                </a:lnTo>
                <a:lnTo>
                  <a:pt x="230741" y="146113"/>
                </a:lnTo>
                <a:lnTo>
                  <a:pt x="233383" y="143446"/>
                </a:lnTo>
                <a:lnTo>
                  <a:pt x="233383" y="131190"/>
                </a:lnTo>
                <a:lnTo>
                  <a:pt x="15235" y="131190"/>
                </a:lnTo>
                <a:lnTo>
                  <a:pt x="15213" y="25450"/>
                </a:lnTo>
                <a:lnTo>
                  <a:pt x="15019" y="24980"/>
                </a:lnTo>
                <a:lnTo>
                  <a:pt x="16175" y="24371"/>
                </a:lnTo>
                <a:lnTo>
                  <a:pt x="39858" y="24371"/>
                </a:lnTo>
                <a:lnTo>
                  <a:pt x="30183" y="16700"/>
                </a:lnTo>
                <a:lnTo>
                  <a:pt x="29688" y="16243"/>
                </a:lnTo>
                <a:lnTo>
                  <a:pt x="28723" y="15417"/>
                </a:lnTo>
                <a:lnTo>
                  <a:pt x="233383" y="15417"/>
                </a:lnTo>
                <a:lnTo>
                  <a:pt x="233383" y="4013"/>
                </a:lnTo>
                <a:lnTo>
                  <a:pt x="231719" y="1727"/>
                </a:lnTo>
                <a:lnTo>
                  <a:pt x="226843" y="203"/>
                </a:lnTo>
                <a:lnTo>
                  <a:pt x="1164" y="190"/>
                </a:lnTo>
                <a:lnTo>
                  <a:pt x="160" y="0"/>
                </a:lnTo>
                <a:close/>
              </a:path>
              <a:path w="233679" h="146685">
                <a:moveTo>
                  <a:pt x="233383" y="24333"/>
                </a:moveTo>
                <a:lnTo>
                  <a:pt x="217178" y="24333"/>
                </a:lnTo>
                <a:lnTo>
                  <a:pt x="218943" y="25057"/>
                </a:lnTo>
                <a:lnTo>
                  <a:pt x="218448" y="26314"/>
                </a:lnTo>
                <a:lnTo>
                  <a:pt x="218461" y="131190"/>
                </a:lnTo>
                <a:lnTo>
                  <a:pt x="233383" y="131190"/>
                </a:lnTo>
                <a:lnTo>
                  <a:pt x="233383" y="24333"/>
                </a:lnTo>
                <a:close/>
              </a:path>
              <a:path w="233679" h="146685">
                <a:moveTo>
                  <a:pt x="39858" y="24371"/>
                </a:moveTo>
                <a:lnTo>
                  <a:pt x="16175" y="24371"/>
                </a:lnTo>
                <a:lnTo>
                  <a:pt x="16518" y="24980"/>
                </a:lnTo>
                <a:lnTo>
                  <a:pt x="115298" y="103212"/>
                </a:lnTo>
                <a:lnTo>
                  <a:pt x="118588" y="103174"/>
                </a:lnTo>
                <a:lnTo>
                  <a:pt x="141378" y="85077"/>
                </a:lnTo>
                <a:lnTo>
                  <a:pt x="116378" y="85077"/>
                </a:lnTo>
                <a:lnTo>
                  <a:pt x="39858" y="24371"/>
                </a:lnTo>
                <a:close/>
              </a:path>
              <a:path w="233679" h="146685">
                <a:moveTo>
                  <a:pt x="233383" y="15417"/>
                </a:moveTo>
                <a:lnTo>
                  <a:pt x="205062" y="15417"/>
                </a:lnTo>
                <a:lnTo>
                  <a:pt x="192982" y="25057"/>
                </a:lnTo>
                <a:lnTo>
                  <a:pt x="117534" y="84988"/>
                </a:lnTo>
                <a:lnTo>
                  <a:pt x="116378" y="85077"/>
                </a:lnTo>
                <a:lnTo>
                  <a:pt x="141378" y="85077"/>
                </a:lnTo>
                <a:lnTo>
                  <a:pt x="216467" y="25450"/>
                </a:lnTo>
                <a:lnTo>
                  <a:pt x="217178" y="24333"/>
                </a:lnTo>
                <a:lnTo>
                  <a:pt x="233383" y="24333"/>
                </a:lnTo>
                <a:lnTo>
                  <a:pt x="233383" y="15417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71676" y="6164846"/>
            <a:ext cx="233679" cy="146685"/>
          </a:xfrm>
          <a:custGeom>
            <a:avLst/>
            <a:gdLst/>
            <a:ahLst/>
            <a:cxnLst/>
            <a:rect l="l" t="t" r="r" b="b"/>
            <a:pathLst>
              <a:path w="233679" h="146685">
                <a:moveTo>
                  <a:pt x="160" y="0"/>
                </a:moveTo>
                <a:lnTo>
                  <a:pt x="80" y="190"/>
                </a:lnTo>
                <a:lnTo>
                  <a:pt x="0" y="1727"/>
                </a:lnTo>
                <a:lnTo>
                  <a:pt x="122" y="13246"/>
                </a:lnTo>
                <a:lnTo>
                  <a:pt x="300" y="14452"/>
                </a:lnTo>
                <a:lnTo>
                  <a:pt x="292" y="103174"/>
                </a:lnTo>
                <a:lnTo>
                  <a:pt x="198" y="143217"/>
                </a:lnTo>
                <a:lnTo>
                  <a:pt x="4148" y="146189"/>
                </a:lnTo>
                <a:lnTo>
                  <a:pt x="230741" y="146113"/>
                </a:lnTo>
                <a:lnTo>
                  <a:pt x="233383" y="143446"/>
                </a:lnTo>
                <a:lnTo>
                  <a:pt x="233383" y="131190"/>
                </a:lnTo>
                <a:lnTo>
                  <a:pt x="15235" y="131190"/>
                </a:lnTo>
                <a:lnTo>
                  <a:pt x="15213" y="25450"/>
                </a:lnTo>
                <a:lnTo>
                  <a:pt x="15019" y="24980"/>
                </a:lnTo>
                <a:lnTo>
                  <a:pt x="16175" y="24371"/>
                </a:lnTo>
                <a:lnTo>
                  <a:pt x="39858" y="24371"/>
                </a:lnTo>
                <a:lnTo>
                  <a:pt x="30183" y="16700"/>
                </a:lnTo>
                <a:lnTo>
                  <a:pt x="29688" y="16243"/>
                </a:lnTo>
                <a:lnTo>
                  <a:pt x="28723" y="15417"/>
                </a:lnTo>
                <a:lnTo>
                  <a:pt x="233383" y="15417"/>
                </a:lnTo>
                <a:lnTo>
                  <a:pt x="233383" y="4013"/>
                </a:lnTo>
                <a:lnTo>
                  <a:pt x="231719" y="1727"/>
                </a:lnTo>
                <a:lnTo>
                  <a:pt x="226843" y="203"/>
                </a:lnTo>
                <a:lnTo>
                  <a:pt x="1164" y="190"/>
                </a:lnTo>
                <a:lnTo>
                  <a:pt x="160" y="0"/>
                </a:lnTo>
                <a:close/>
              </a:path>
              <a:path w="233679" h="146685">
                <a:moveTo>
                  <a:pt x="233383" y="24333"/>
                </a:moveTo>
                <a:lnTo>
                  <a:pt x="217178" y="24333"/>
                </a:lnTo>
                <a:lnTo>
                  <a:pt x="218943" y="25057"/>
                </a:lnTo>
                <a:lnTo>
                  <a:pt x="218448" y="26314"/>
                </a:lnTo>
                <a:lnTo>
                  <a:pt x="218461" y="131190"/>
                </a:lnTo>
                <a:lnTo>
                  <a:pt x="233383" y="131190"/>
                </a:lnTo>
                <a:lnTo>
                  <a:pt x="233383" y="24333"/>
                </a:lnTo>
                <a:close/>
              </a:path>
              <a:path w="233679" h="146685">
                <a:moveTo>
                  <a:pt x="39858" y="24371"/>
                </a:moveTo>
                <a:lnTo>
                  <a:pt x="16175" y="24371"/>
                </a:lnTo>
                <a:lnTo>
                  <a:pt x="16518" y="24980"/>
                </a:lnTo>
                <a:lnTo>
                  <a:pt x="115298" y="103212"/>
                </a:lnTo>
                <a:lnTo>
                  <a:pt x="118588" y="103174"/>
                </a:lnTo>
                <a:lnTo>
                  <a:pt x="141378" y="85077"/>
                </a:lnTo>
                <a:lnTo>
                  <a:pt x="116378" y="85077"/>
                </a:lnTo>
                <a:lnTo>
                  <a:pt x="39858" y="24371"/>
                </a:lnTo>
                <a:close/>
              </a:path>
              <a:path w="233679" h="146685">
                <a:moveTo>
                  <a:pt x="233383" y="15417"/>
                </a:moveTo>
                <a:lnTo>
                  <a:pt x="205062" y="15417"/>
                </a:lnTo>
                <a:lnTo>
                  <a:pt x="192982" y="25057"/>
                </a:lnTo>
                <a:lnTo>
                  <a:pt x="117534" y="84988"/>
                </a:lnTo>
                <a:lnTo>
                  <a:pt x="116378" y="85077"/>
                </a:lnTo>
                <a:lnTo>
                  <a:pt x="141378" y="85077"/>
                </a:lnTo>
                <a:lnTo>
                  <a:pt x="216467" y="25450"/>
                </a:lnTo>
                <a:lnTo>
                  <a:pt x="217178" y="24333"/>
                </a:lnTo>
                <a:lnTo>
                  <a:pt x="233383" y="24333"/>
                </a:lnTo>
                <a:lnTo>
                  <a:pt x="233383" y="15417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71741" y="3835717"/>
            <a:ext cx="205740" cy="266700"/>
          </a:xfrm>
          <a:custGeom>
            <a:avLst/>
            <a:gdLst/>
            <a:ahLst/>
            <a:cxnLst/>
            <a:rect l="l" t="t" r="r" b="b"/>
            <a:pathLst>
              <a:path w="205739" h="266700">
                <a:moveTo>
                  <a:pt x="98914" y="0"/>
                </a:moveTo>
                <a:lnTo>
                  <a:pt x="60619" y="9681"/>
                </a:lnTo>
                <a:lnTo>
                  <a:pt x="21498" y="41749"/>
                </a:lnTo>
                <a:lnTo>
                  <a:pt x="2870" y="78983"/>
                </a:lnTo>
                <a:lnTo>
                  <a:pt x="0" y="103215"/>
                </a:lnTo>
                <a:lnTo>
                  <a:pt x="1280" y="115584"/>
                </a:lnTo>
                <a:lnTo>
                  <a:pt x="19698" y="161120"/>
                </a:lnTo>
                <a:lnTo>
                  <a:pt x="40167" y="194031"/>
                </a:lnTo>
                <a:lnTo>
                  <a:pt x="70864" y="235022"/>
                </a:lnTo>
                <a:lnTo>
                  <a:pt x="97246" y="265593"/>
                </a:lnTo>
                <a:lnTo>
                  <a:pt x="106040" y="266697"/>
                </a:lnTo>
                <a:lnTo>
                  <a:pt x="117039" y="257517"/>
                </a:lnTo>
                <a:lnTo>
                  <a:pt x="124190" y="249056"/>
                </a:lnTo>
                <a:lnTo>
                  <a:pt x="131079" y="240677"/>
                </a:lnTo>
                <a:lnTo>
                  <a:pt x="103359" y="240677"/>
                </a:lnTo>
                <a:lnTo>
                  <a:pt x="94915" y="230942"/>
                </a:lnTo>
                <a:lnTo>
                  <a:pt x="64666" y="192196"/>
                </a:lnTo>
                <a:lnTo>
                  <a:pt x="43127" y="159363"/>
                </a:lnTo>
                <a:lnTo>
                  <a:pt x="25378" y="123851"/>
                </a:lnTo>
                <a:lnTo>
                  <a:pt x="21254" y="100499"/>
                </a:lnTo>
                <a:lnTo>
                  <a:pt x="22524" y="88627"/>
                </a:lnTo>
                <a:lnTo>
                  <a:pt x="38941" y="52427"/>
                </a:lnTo>
                <a:lnTo>
                  <a:pt x="68938" y="28763"/>
                </a:lnTo>
                <a:lnTo>
                  <a:pt x="165038" y="21285"/>
                </a:lnTo>
                <a:lnTo>
                  <a:pt x="155840" y="14959"/>
                </a:lnTo>
                <a:lnTo>
                  <a:pt x="143663" y="8756"/>
                </a:lnTo>
                <a:lnTo>
                  <a:pt x="130638" y="4172"/>
                </a:lnTo>
                <a:lnTo>
                  <a:pt x="116901" y="1330"/>
                </a:lnTo>
                <a:lnTo>
                  <a:pt x="102585" y="355"/>
                </a:lnTo>
                <a:lnTo>
                  <a:pt x="98914" y="0"/>
                </a:lnTo>
                <a:close/>
              </a:path>
              <a:path w="205739" h="266700">
                <a:moveTo>
                  <a:pt x="165038" y="21285"/>
                </a:moveTo>
                <a:lnTo>
                  <a:pt x="100667" y="21285"/>
                </a:lnTo>
                <a:lnTo>
                  <a:pt x="102877" y="21374"/>
                </a:lnTo>
                <a:lnTo>
                  <a:pt x="114275" y="22154"/>
                </a:lnTo>
                <a:lnTo>
                  <a:pt x="151127" y="37242"/>
                </a:lnTo>
                <a:lnTo>
                  <a:pt x="176796" y="68866"/>
                </a:lnTo>
                <a:lnTo>
                  <a:pt x="185206" y="97386"/>
                </a:lnTo>
                <a:lnTo>
                  <a:pt x="184564" y="109827"/>
                </a:lnTo>
                <a:lnTo>
                  <a:pt x="165790" y="155777"/>
                </a:lnTo>
                <a:lnTo>
                  <a:pt x="144969" y="187847"/>
                </a:lnTo>
                <a:lnTo>
                  <a:pt x="121687" y="218853"/>
                </a:lnTo>
                <a:lnTo>
                  <a:pt x="104071" y="239534"/>
                </a:lnTo>
                <a:lnTo>
                  <a:pt x="103359" y="240677"/>
                </a:lnTo>
                <a:lnTo>
                  <a:pt x="131079" y="240677"/>
                </a:lnTo>
                <a:lnTo>
                  <a:pt x="139370" y="230302"/>
                </a:lnTo>
                <a:lnTo>
                  <a:pt x="164050" y="197282"/>
                </a:lnTo>
                <a:lnTo>
                  <a:pt x="190577" y="153848"/>
                </a:lnTo>
                <a:lnTo>
                  <a:pt x="205293" y="107932"/>
                </a:lnTo>
                <a:lnTo>
                  <a:pt x="205305" y="94474"/>
                </a:lnTo>
                <a:lnTo>
                  <a:pt x="203527" y="79220"/>
                </a:lnTo>
                <a:lnTo>
                  <a:pt x="185931" y="42040"/>
                </a:lnTo>
                <a:lnTo>
                  <a:pt x="167033" y="22657"/>
                </a:lnTo>
                <a:lnTo>
                  <a:pt x="165038" y="212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33610" y="3888445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32787" y="0"/>
                </a:moveTo>
                <a:lnTo>
                  <a:pt x="19803" y="5214"/>
                </a:lnTo>
                <a:lnTo>
                  <a:pt x="9411" y="14250"/>
                </a:lnTo>
                <a:lnTo>
                  <a:pt x="2510" y="26220"/>
                </a:lnTo>
                <a:lnTo>
                  <a:pt x="0" y="40236"/>
                </a:lnTo>
                <a:lnTo>
                  <a:pt x="144" y="43775"/>
                </a:lnTo>
                <a:lnTo>
                  <a:pt x="34269" y="79227"/>
                </a:lnTo>
                <a:lnTo>
                  <a:pt x="51437" y="80562"/>
                </a:lnTo>
                <a:lnTo>
                  <a:pt x="63883" y="75009"/>
                </a:lnTo>
                <a:lnTo>
                  <a:pt x="73793" y="65693"/>
                </a:lnTo>
                <a:lnTo>
                  <a:pt x="77010" y="59599"/>
                </a:lnTo>
                <a:lnTo>
                  <a:pt x="34592" y="59599"/>
                </a:lnTo>
                <a:lnTo>
                  <a:pt x="24879" y="51402"/>
                </a:lnTo>
                <a:lnTo>
                  <a:pt x="21428" y="36388"/>
                </a:lnTo>
                <a:lnTo>
                  <a:pt x="28443" y="24734"/>
                </a:lnTo>
                <a:lnTo>
                  <a:pt x="41605" y="20107"/>
                </a:lnTo>
                <a:lnTo>
                  <a:pt x="76393" y="20107"/>
                </a:lnTo>
                <a:lnTo>
                  <a:pt x="73390" y="15205"/>
                </a:lnTo>
                <a:lnTo>
                  <a:pt x="63169" y="6851"/>
                </a:lnTo>
                <a:lnTo>
                  <a:pt x="49556" y="1563"/>
                </a:lnTo>
                <a:lnTo>
                  <a:pt x="32787" y="0"/>
                </a:lnTo>
                <a:close/>
              </a:path>
              <a:path w="83185" h="80645">
                <a:moveTo>
                  <a:pt x="76393" y="20107"/>
                </a:moveTo>
                <a:lnTo>
                  <a:pt x="41605" y="20107"/>
                </a:lnTo>
                <a:lnTo>
                  <a:pt x="50850" y="22616"/>
                </a:lnTo>
                <a:lnTo>
                  <a:pt x="58239" y="32072"/>
                </a:lnTo>
                <a:lnTo>
                  <a:pt x="59827" y="48840"/>
                </a:lnTo>
                <a:lnTo>
                  <a:pt x="50841" y="57142"/>
                </a:lnTo>
                <a:lnTo>
                  <a:pt x="34592" y="59599"/>
                </a:lnTo>
                <a:lnTo>
                  <a:pt x="77010" y="59599"/>
                </a:lnTo>
                <a:lnTo>
                  <a:pt x="80342" y="53285"/>
                </a:lnTo>
                <a:lnTo>
                  <a:pt x="82704" y="38457"/>
                </a:lnTo>
                <a:lnTo>
                  <a:pt x="79980" y="25960"/>
                </a:lnTo>
                <a:lnTo>
                  <a:pt x="76393" y="20107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67926" y="5945807"/>
            <a:ext cx="1424305" cy="1522095"/>
          </a:xfrm>
          <a:custGeom>
            <a:avLst/>
            <a:gdLst/>
            <a:ahLst/>
            <a:cxnLst/>
            <a:rect l="l" t="t" r="r" b="b"/>
            <a:pathLst>
              <a:path w="1424304" h="1522095">
                <a:moveTo>
                  <a:pt x="1424076" y="0"/>
                </a:moveTo>
                <a:lnTo>
                  <a:pt x="0" y="360822"/>
                </a:lnTo>
                <a:lnTo>
                  <a:pt x="0" y="1230556"/>
                </a:lnTo>
                <a:lnTo>
                  <a:pt x="429425" y="1521894"/>
                </a:lnTo>
                <a:lnTo>
                  <a:pt x="1424076" y="125853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49591" y="6377747"/>
            <a:ext cx="1537970" cy="1182370"/>
          </a:xfrm>
          <a:custGeom>
            <a:avLst/>
            <a:gdLst/>
            <a:ahLst/>
            <a:cxnLst/>
            <a:rect l="l" t="t" r="r" b="b"/>
            <a:pathLst>
              <a:path w="1537970" h="1182370">
                <a:moveTo>
                  <a:pt x="0" y="887755"/>
                </a:moveTo>
                <a:lnTo>
                  <a:pt x="0" y="389623"/>
                </a:lnTo>
                <a:lnTo>
                  <a:pt x="1537690" y="0"/>
                </a:lnTo>
                <a:lnTo>
                  <a:pt x="1537690" y="118230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29490" y="6837699"/>
            <a:ext cx="1543050" cy="722630"/>
          </a:xfrm>
          <a:custGeom>
            <a:avLst/>
            <a:gdLst/>
            <a:ahLst/>
            <a:cxnLst/>
            <a:rect l="l" t="t" r="r" b="b"/>
            <a:pathLst>
              <a:path w="1543050" h="722629">
                <a:moveTo>
                  <a:pt x="0" y="722356"/>
                </a:moveTo>
                <a:lnTo>
                  <a:pt x="0" y="390842"/>
                </a:lnTo>
                <a:lnTo>
                  <a:pt x="1542542" y="0"/>
                </a:lnTo>
                <a:lnTo>
                  <a:pt x="1538249" y="499833"/>
                </a:lnTo>
                <a:lnTo>
                  <a:pt x="673257" y="7223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58222" y="6431145"/>
            <a:ext cx="934085" cy="517525"/>
          </a:xfrm>
          <a:custGeom>
            <a:avLst/>
            <a:gdLst/>
            <a:ahLst/>
            <a:cxnLst/>
            <a:rect l="l" t="t" r="r" b="b"/>
            <a:pathLst>
              <a:path w="934084" h="517525">
                <a:moveTo>
                  <a:pt x="933780" y="0"/>
                </a:moveTo>
                <a:lnTo>
                  <a:pt x="0" y="242978"/>
                </a:lnTo>
                <a:lnTo>
                  <a:pt x="0" y="516930"/>
                </a:lnTo>
                <a:lnTo>
                  <a:pt x="933780" y="27289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42517" y="6998075"/>
            <a:ext cx="1061720" cy="561975"/>
          </a:xfrm>
          <a:custGeom>
            <a:avLst/>
            <a:gdLst/>
            <a:ahLst/>
            <a:cxnLst/>
            <a:rect l="l" t="t" r="r" b="b"/>
            <a:pathLst>
              <a:path w="1061720" h="561975">
                <a:moveTo>
                  <a:pt x="0" y="268770"/>
                </a:moveTo>
                <a:lnTo>
                  <a:pt x="1061212" y="0"/>
                </a:lnTo>
                <a:lnTo>
                  <a:pt x="1061212" y="272313"/>
                </a:lnTo>
                <a:lnTo>
                  <a:pt x="4025" y="544626"/>
                </a:lnTo>
                <a:lnTo>
                  <a:pt x="4025" y="5619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264687" y="4390149"/>
            <a:ext cx="1427480" cy="1639570"/>
          </a:xfrm>
          <a:custGeom>
            <a:avLst/>
            <a:gdLst/>
            <a:ahLst/>
            <a:cxnLst/>
            <a:rect l="l" t="t" r="r" b="b"/>
            <a:pathLst>
              <a:path w="1427479" h="1639570">
                <a:moveTo>
                  <a:pt x="1427314" y="0"/>
                </a:moveTo>
                <a:lnTo>
                  <a:pt x="406" y="361403"/>
                </a:lnTo>
                <a:lnTo>
                  <a:pt x="406" y="872946"/>
                </a:lnTo>
                <a:lnTo>
                  <a:pt x="1063167" y="599007"/>
                </a:lnTo>
                <a:lnTo>
                  <a:pt x="1063167" y="869695"/>
                </a:lnTo>
                <a:lnTo>
                  <a:pt x="0" y="1150162"/>
                </a:lnTo>
                <a:lnTo>
                  <a:pt x="0" y="1639340"/>
                </a:lnTo>
                <a:lnTo>
                  <a:pt x="1427314" y="12771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51432" y="4820953"/>
            <a:ext cx="1539875" cy="1668780"/>
          </a:xfrm>
          <a:custGeom>
            <a:avLst/>
            <a:gdLst/>
            <a:ahLst/>
            <a:cxnLst/>
            <a:rect l="l" t="t" r="r" b="b"/>
            <a:pathLst>
              <a:path w="1539875" h="1668779">
                <a:moveTo>
                  <a:pt x="0" y="1668373"/>
                </a:moveTo>
                <a:lnTo>
                  <a:pt x="0" y="389966"/>
                </a:lnTo>
                <a:lnTo>
                  <a:pt x="1539646" y="0"/>
                </a:lnTo>
                <a:lnTo>
                  <a:pt x="1539646" y="497585"/>
                </a:lnTo>
                <a:lnTo>
                  <a:pt x="479399" y="781316"/>
                </a:lnTo>
                <a:lnTo>
                  <a:pt x="479399" y="1045476"/>
                </a:lnTo>
                <a:lnTo>
                  <a:pt x="1536039" y="768273"/>
                </a:lnTo>
                <a:lnTo>
                  <a:pt x="1536039" y="1273759"/>
                </a:lnTo>
                <a:lnTo>
                  <a:pt x="0" y="166837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061271" y="6127808"/>
            <a:ext cx="6874637" cy="843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565">
              <a:lnSpc>
                <a:spcPct val="100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Proxima Nova Rg"/>
                <a:cs typeface="Proxima Nova Rg"/>
              </a:rPr>
              <a:t>  </a:t>
            </a:r>
            <a:r>
              <a:rPr sz="1600" b="1" dirty="0" err="1" smtClean="0">
                <a:solidFill>
                  <a:srgbClr val="FFFFFF"/>
                </a:solidFill>
                <a:latin typeface="Proxima Nova Rg"/>
                <a:cs typeface="Proxima Nova Rg"/>
              </a:rPr>
              <a:t>Почта</a:t>
            </a:r>
            <a:r>
              <a:rPr sz="1600" b="1" dirty="0" smtClean="0">
                <a:solidFill>
                  <a:srgbClr val="FFFFFF"/>
                </a:solidFill>
                <a:latin typeface="Proxima Nova Rg"/>
                <a:cs typeface="Proxima Nova Rg"/>
              </a:rPr>
              <a:t> </a:t>
            </a:r>
            <a:r>
              <a:rPr sz="1600" b="1" dirty="0">
                <a:solidFill>
                  <a:srgbClr val="FFFFFF"/>
                </a:solidFill>
                <a:latin typeface="Proxima Nova Rg"/>
                <a:cs typeface="Proxima Nova Rg"/>
              </a:rPr>
              <a:t>для отправки резюме</a:t>
            </a:r>
            <a:endParaRPr sz="1600" dirty="0">
              <a:latin typeface="Proxima Nova Rg"/>
              <a:cs typeface="Proxima Nova Rg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250" b="0" spc="10" dirty="0">
                <a:solidFill>
                  <a:srgbClr val="FFFFFF"/>
                </a:solidFill>
                <a:latin typeface="Proxima Nova Light"/>
                <a:cs typeface="Proxima Nova Light"/>
                <a:hlinkClick r:id="rId6"/>
              </a:rPr>
              <a:t>hr@utzm</a:t>
            </a:r>
            <a:r>
              <a:rPr sz="1250" b="0" spc="-10" dirty="0">
                <a:solidFill>
                  <a:srgbClr val="FFFFFF"/>
                </a:solidFill>
                <a:latin typeface="Proxima Nova Light"/>
                <a:cs typeface="Proxima Nova Light"/>
                <a:hlinkClick r:id="rId6"/>
              </a:rPr>
              <a:t>.</a:t>
            </a:r>
            <a:r>
              <a:rPr sz="1250" b="0" spc="15" dirty="0">
                <a:solidFill>
                  <a:srgbClr val="FFFFFF"/>
                </a:solidFill>
                <a:latin typeface="Proxima Nova Light"/>
                <a:cs typeface="Proxima Nova Light"/>
                <a:hlinkClick r:id="rId6"/>
              </a:rPr>
              <a:t>com</a:t>
            </a:r>
            <a:endParaRPr sz="1250" dirty="0">
              <a:latin typeface="Proxima Nova Light"/>
              <a:cs typeface="Proxima Nova Light"/>
            </a:endParaRPr>
          </a:p>
          <a:p>
            <a:pPr marR="5080" algn="r">
              <a:lnSpc>
                <a:spcPct val="100000"/>
              </a:lnSpc>
              <a:spcBef>
                <a:spcPts val="45"/>
              </a:spcBef>
            </a:pPr>
            <a:r>
              <a:rPr sz="1550" b="1" spc="-15" dirty="0">
                <a:solidFill>
                  <a:srgbClr val="FFC60A"/>
                </a:solidFill>
                <a:latin typeface="Proxima Nova Bl"/>
                <a:cs typeface="Proxima Nova Bl"/>
                <a:hlinkClick r:id="rId7"/>
              </a:rPr>
              <a:t>ww</a:t>
            </a:r>
            <a:r>
              <a:rPr sz="1550" b="1" spc="-65" dirty="0">
                <a:solidFill>
                  <a:srgbClr val="FFC60A"/>
                </a:solidFill>
                <a:latin typeface="Proxima Nova Bl"/>
                <a:cs typeface="Proxima Nova Bl"/>
                <a:hlinkClick r:id="rId7"/>
              </a:rPr>
              <a:t>w</a:t>
            </a:r>
            <a:r>
              <a:rPr sz="1550" b="1" spc="-10" dirty="0">
                <a:solidFill>
                  <a:srgbClr val="FFC60A"/>
                </a:solidFill>
                <a:latin typeface="Proxima Nova Bl"/>
                <a:cs typeface="Proxima Nova Bl"/>
                <a:hlinkClick r:id="rId7"/>
              </a:rPr>
              <a:t>.utzm.com</a:t>
            </a:r>
            <a:endParaRPr sz="1550" dirty="0">
              <a:latin typeface="Proxima Nova Bl"/>
              <a:cs typeface="Proxima Nova Bl"/>
            </a:endParaRPr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41"/>
                </a:lnTo>
                <a:lnTo>
                  <a:pt x="128701" y="264541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35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67926" y="5945808"/>
            <a:ext cx="1424305" cy="1522095"/>
          </a:xfrm>
          <a:custGeom>
            <a:avLst/>
            <a:gdLst/>
            <a:ahLst/>
            <a:cxnLst/>
            <a:rect l="l" t="t" r="r" b="b"/>
            <a:pathLst>
              <a:path w="1424304" h="1522095">
                <a:moveTo>
                  <a:pt x="1424076" y="0"/>
                </a:moveTo>
                <a:lnTo>
                  <a:pt x="0" y="360834"/>
                </a:lnTo>
                <a:lnTo>
                  <a:pt x="0" y="1230555"/>
                </a:lnTo>
                <a:lnTo>
                  <a:pt x="429425" y="1521893"/>
                </a:lnTo>
                <a:lnTo>
                  <a:pt x="1424076" y="1258533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9591" y="6377747"/>
            <a:ext cx="1537970" cy="1182370"/>
          </a:xfrm>
          <a:custGeom>
            <a:avLst/>
            <a:gdLst/>
            <a:ahLst/>
            <a:cxnLst/>
            <a:rect l="l" t="t" r="r" b="b"/>
            <a:pathLst>
              <a:path w="1537970" h="1182370">
                <a:moveTo>
                  <a:pt x="0" y="887755"/>
                </a:moveTo>
                <a:lnTo>
                  <a:pt x="0" y="389623"/>
                </a:lnTo>
                <a:lnTo>
                  <a:pt x="1537690" y="0"/>
                </a:lnTo>
                <a:lnTo>
                  <a:pt x="1537690" y="1182309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9490" y="6837699"/>
            <a:ext cx="1543050" cy="722630"/>
          </a:xfrm>
          <a:custGeom>
            <a:avLst/>
            <a:gdLst/>
            <a:ahLst/>
            <a:cxnLst/>
            <a:rect l="l" t="t" r="r" b="b"/>
            <a:pathLst>
              <a:path w="1543050" h="722629">
                <a:moveTo>
                  <a:pt x="0" y="722356"/>
                </a:moveTo>
                <a:lnTo>
                  <a:pt x="0" y="390842"/>
                </a:lnTo>
                <a:lnTo>
                  <a:pt x="1542542" y="0"/>
                </a:lnTo>
                <a:lnTo>
                  <a:pt x="1538249" y="499833"/>
                </a:lnTo>
                <a:lnTo>
                  <a:pt x="673257" y="722356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58222" y="6431145"/>
            <a:ext cx="934085" cy="517525"/>
          </a:xfrm>
          <a:custGeom>
            <a:avLst/>
            <a:gdLst/>
            <a:ahLst/>
            <a:cxnLst/>
            <a:rect l="l" t="t" r="r" b="b"/>
            <a:pathLst>
              <a:path w="934084" h="517525">
                <a:moveTo>
                  <a:pt x="933780" y="0"/>
                </a:moveTo>
                <a:lnTo>
                  <a:pt x="0" y="242978"/>
                </a:lnTo>
                <a:lnTo>
                  <a:pt x="0" y="516930"/>
                </a:lnTo>
                <a:lnTo>
                  <a:pt x="933780" y="272891"/>
                </a:lnTo>
              </a:path>
            </a:pathLst>
          </a:custGeom>
          <a:ln w="126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42517" y="6998075"/>
            <a:ext cx="1061720" cy="561975"/>
          </a:xfrm>
          <a:custGeom>
            <a:avLst/>
            <a:gdLst/>
            <a:ahLst/>
            <a:cxnLst/>
            <a:rect l="l" t="t" r="r" b="b"/>
            <a:pathLst>
              <a:path w="1061720" h="561975">
                <a:moveTo>
                  <a:pt x="0" y="268770"/>
                </a:moveTo>
                <a:lnTo>
                  <a:pt x="1061212" y="0"/>
                </a:lnTo>
                <a:lnTo>
                  <a:pt x="1061212" y="272313"/>
                </a:lnTo>
                <a:lnTo>
                  <a:pt x="4025" y="544626"/>
                </a:lnTo>
                <a:lnTo>
                  <a:pt x="4025" y="561980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64687" y="4390150"/>
            <a:ext cx="1427480" cy="1639570"/>
          </a:xfrm>
          <a:custGeom>
            <a:avLst/>
            <a:gdLst/>
            <a:ahLst/>
            <a:cxnLst/>
            <a:rect l="l" t="t" r="r" b="b"/>
            <a:pathLst>
              <a:path w="1427479" h="1639570">
                <a:moveTo>
                  <a:pt x="1427314" y="0"/>
                </a:moveTo>
                <a:lnTo>
                  <a:pt x="406" y="361415"/>
                </a:lnTo>
                <a:lnTo>
                  <a:pt x="406" y="872945"/>
                </a:lnTo>
                <a:lnTo>
                  <a:pt x="1063167" y="599006"/>
                </a:lnTo>
                <a:lnTo>
                  <a:pt x="1063167" y="869694"/>
                </a:lnTo>
                <a:lnTo>
                  <a:pt x="0" y="1150161"/>
                </a:lnTo>
                <a:lnTo>
                  <a:pt x="0" y="1639340"/>
                </a:lnTo>
                <a:lnTo>
                  <a:pt x="1427314" y="1277100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1432" y="4820953"/>
            <a:ext cx="1539875" cy="1668780"/>
          </a:xfrm>
          <a:custGeom>
            <a:avLst/>
            <a:gdLst/>
            <a:ahLst/>
            <a:cxnLst/>
            <a:rect l="l" t="t" r="r" b="b"/>
            <a:pathLst>
              <a:path w="1539875" h="1668779">
                <a:moveTo>
                  <a:pt x="0" y="1668373"/>
                </a:moveTo>
                <a:lnTo>
                  <a:pt x="0" y="389966"/>
                </a:lnTo>
                <a:lnTo>
                  <a:pt x="1539646" y="0"/>
                </a:lnTo>
                <a:lnTo>
                  <a:pt x="1539646" y="497585"/>
                </a:lnTo>
                <a:lnTo>
                  <a:pt x="479399" y="781316"/>
                </a:lnTo>
                <a:lnTo>
                  <a:pt x="479399" y="1045476"/>
                </a:lnTo>
                <a:lnTo>
                  <a:pt x="1536039" y="768273"/>
                </a:lnTo>
                <a:lnTo>
                  <a:pt x="1536039" y="1273759"/>
                </a:lnTo>
                <a:lnTo>
                  <a:pt x="0" y="1668373"/>
                </a:lnTo>
                <a:close/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24907" y="1191721"/>
            <a:ext cx="8212455" cy="180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1800"/>
              </a:lnSpc>
            </a:pP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«</a:t>
            </a:r>
            <a:r>
              <a:rPr sz="2600" spc="-110" dirty="0">
                <a:solidFill>
                  <a:srgbClr val="12181F"/>
                </a:solidFill>
                <a:latin typeface="Proxima Nova"/>
                <a:cs typeface="Proxima Nova"/>
              </a:rPr>
              <a:t>У</a:t>
            </a:r>
            <a:r>
              <a:rPr sz="2600" spc="-15" dirty="0">
                <a:solidFill>
                  <a:srgbClr val="12181F"/>
                </a:solidFill>
                <a:latin typeface="Proxima Nova"/>
                <a:cs typeface="Proxima Nova"/>
              </a:rPr>
              <a:t>ранцветмет»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 </a:t>
            </a:r>
            <a:r>
              <a:rPr sz="2600" spc="-15" dirty="0">
                <a:solidFill>
                  <a:srgbClr val="12181F"/>
                </a:solidFill>
                <a:latin typeface="Proxima Nova"/>
                <a:cs typeface="Proxima Nova"/>
              </a:rPr>
              <a:t>динамично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 развивающаяся </a:t>
            </a:r>
            <a:r>
              <a:rPr sz="2600" spc="-10" dirty="0">
                <a:solidFill>
                  <a:srgbClr val="12181F"/>
                </a:solidFill>
                <a:latin typeface="Proxima Nova"/>
                <a:cs typeface="Proxima Nova"/>
              </a:rPr>
              <a:t>к</a:t>
            </a:r>
            <a:r>
              <a:rPr sz="2600" spc="-15" dirty="0">
                <a:solidFill>
                  <a:srgbClr val="12181F"/>
                </a:solidFill>
                <a:latin typeface="Proxima Nova"/>
                <a:cs typeface="Proxima Nova"/>
              </a:rPr>
              <a:t>омпания,</a:t>
            </a:r>
            <a:r>
              <a:rPr sz="2600" spc="-10" dirty="0">
                <a:solidFill>
                  <a:srgbClr val="12181F"/>
                </a:solidFill>
                <a:latin typeface="Proxima Nova"/>
                <a:cs typeface="Proxima Nova"/>
              </a:rPr>
              <a:t> 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ориентированная на </a:t>
            </a:r>
            <a:r>
              <a:rPr sz="2600" spc="-15" dirty="0">
                <a:solidFill>
                  <a:srgbClr val="12181F"/>
                </a:solidFill>
                <a:latin typeface="Proxima Nova"/>
                <a:cs typeface="Proxima Nova"/>
              </a:rPr>
              <a:t>стратегичес</a:t>
            </a:r>
            <a:r>
              <a:rPr sz="2600" spc="-25" dirty="0">
                <a:solidFill>
                  <a:srgbClr val="12181F"/>
                </a:solidFill>
                <a:latin typeface="Proxima Nova"/>
                <a:cs typeface="Proxima Nova"/>
              </a:rPr>
              <a:t>к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ое партнерство и </a:t>
            </a:r>
            <a:r>
              <a:rPr sz="2600" spc="40" dirty="0">
                <a:solidFill>
                  <a:srgbClr val="12181F"/>
                </a:solidFill>
                <a:latin typeface="Proxima Nova"/>
                <a:cs typeface="Proxima Nova"/>
              </a:rPr>
              <a:t>эффективную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 работу с </a:t>
            </a:r>
            <a:r>
              <a:rPr sz="2600" spc="-15" dirty="0">
                <a:solidFill>
                  <a:srgbClr val="12181F"/>
                </a:solidFill>
                <a:latin typeface="Proxima Nova"/>
                <a:cs typeface="Proxima Nova"/>
              </a:rPr>
              <a:t>крупнейшими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 </a:t>
            </a:r>
            <a:r>
              <a:rPr sz="2600" spc="-15" dirty="0">
                <a:solidFill>
                  <a:srgbClr val="12181F"/>
                </a:solidFill>
                <a:latin typeface="Proxima Nova"/>
                <a:cs typeface="Proxima Nova"/>
              </a:rPr>
              <a:t>российскими</a:t>
            </a:r>
            <a:r>
              <a:rPr sz="2600" dirty="0">
                <a:solidFill>
                  <a:srgbClr val="12181F"/>
                </a:solidFill>
                <a:latin typeface="Proxima Nova"/>
                <a:cs typeface="Proxima Nova"/>
              </a:rPr>
              <a:t> и зарубежными недропользователями.</a:t>
            </a:r>
            <a:endParaRPr sz="2600" dirty="0">
              <a:latin typeface="Proxima Nova"/>
              <a:cs typeface="Proxima Nov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0802" y="3825275"/>
            <a:ext cx="7814309" cy="2875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4465" algn="just">
              <a:lnSpc>
                <a:spcPct val="145800"/>
              </a:lnSpc>
            </a:pPr>
            <a:r>
              <a:rPr sz="1600" b="1" dirty="0">
                <a:solidFill>
                  <a:srgbClr val="231F20"/>
                </a:solidFill>
                <a:latin typeface="Proxima Nova Rg"/>
                <a:cs typeface="Proxima Nova Rg"/>
              </a:rPr>
              <a:t>Цель </a:t>
            </a:r>
            <a:r>
              <a:rPr sz="1600" b="1" spc="-10" dirty="0">
                <a:solidFill>
                  <a:srgbClr val="231F20"/>
                </a:solidFill>
                <a:latin typeface="Proxima Nova Rg"/>
                <a:cs typeface="Proxima Nova Rg"/>
              </a:rPr>
              <a:t>к</a:t>
            </a:r>
            <a:r>
              <a:rPr sz="1600" b="1" dirty="0">
                <a:solidFill>
                  <a:srgbClr val="231F20"/>
                </a:solidFill>
                <a:latin typeface="Proxima Nova Rg"/>
                <a:cs typeface="Proxima Nova Rg"/>
              </a:rPr>
              <a:t>омпании 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– постоянное дви</a:t>
            </a:r>
            <a:r>
              <a:rPr sz="16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ж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ение </a:t>
            </a:r>
            <a:r>
              <a:rPr sz="16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сторону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улучшения и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подде</a:t>
            </a:r>
            <a:r>
              <a:rPr sz="1600" b="0" spc="-75" dirty="0">
                <a:solidFill>
                  <a:srgbClr val="231F20"/>
                </a:solidFill>
                <a:latin typeface="Proxima Nova Light"/>
                <a:cs typeface="Proxima Nova Light"/>
              </a:rPr>
              <a:t>р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жания высо</a:t>
            </a:r>
            <a:r>
              <a:rPr sz="16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ого качества. Повышение </a:t>
            </a:r>
            <a:r>
              <a:rPr sz="1600" b="0" spc="15" dirty="0">
                <a:solidFill>
                  <a:srgbClr val="231F20"/>
                </a:solidFill>
                <a:latin typeface="Proxima Nova Light"/>
                <a:cs typeface="Proxima Nova Light"/>
              </a:rPr>
              <a:t>эффективности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всех </a:t>
            </a:r>
            <a:r>
              <a:rPr sz="16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бизнес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процессов, для </a:t>
            </a:r>
            <a:r>
              <a:rPr sz="1600" b="0" dirty="0" err="1">
                <a:solidFill>
                  <a:srgbClr val="231F20"/>
                </a:solidFill>
                <a:latin typeface="Proxima Nova Light"/>
                <a:cs typeface="Proxima Nova Light"/>
              </a:rPr>
              <a:t>удовлетворения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600" b="0" spc="-10" dirty="0" err="1" smtClean="0">
                <a:solidFill>
                  <a:srgbClr val="231F20"/>
                </a:solidFill>
                <a:latin typeface="Proxima Nova Light"/>
                <a:cs typeface="Proxima Nova Light"/>
              </a:rPr>
              <a:t>потребностей</a:t>
            </a:r>
            <a:r>
              <a:rPr sz="1600" b="0" dirty="0" smtClean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клиентов, является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основным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приоритетом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для </a:t>
            </a:r>
            <a:r>
              <a:rPr sz="16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омпании,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а так</a:t>
            </a:r>
            <a:r>
              <a:rPr sz="16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ж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е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расширение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своего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международного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присутствия и готовность обеспечить качественный сервис на всех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этапах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работы.</a:t>
            </a:r>
            <a:endParaRPr sz="1600" dirty="0">
              <a:latin typeface="Proxima Nova Light"/>
              <a:cs typeface="Proxima Nova Light"/>
            </a:endParaRPr>
          </a:p>
          <a:p>
            <a:pPr marL="12700" marR="5080">
              <a:lnSpc>
                <a:spcPct val="145800"/>
              </a:lnSpc>
            </a:pPr>
            <a:r>
              <a:rPr sz="1600" b="1" dirty="0">
                <a:solidFill>
                  <a:srgbClr val="231F20"/>
                </a:solidFill>
                <a:latin typeface="Proxima Nova Rg"/>
                <a:cs typeface="Proxima Nova Rg"/>
              </a:rPr>
              <a:t>Нам важно 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постоянное улучшение условий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труда наших сотрудни</a:t>
            </a:r>
            <a:r>
              <a:rPr sz="1600" b="0" spc="-1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ов и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регулярная работа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по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минимизации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воздействия нашего производства на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окружающую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сред</a:t>
            </a:r>
            <a:r>
              <a:rPr sz="1600" b="0" spc="-110" dirty="0">
                <a:solidFill>
                  <a:srgbClr val="231F20"/>
                </a:solidFill>
                <a:latin typeface="Proxima Nova Light"/>
                <a:cs typeface="Proxima Nova Light"/>
              </a:rPr>
              <a:t>у</a:t>
            </a:r>
            <a:r>
              <a:rPr sz="1600" b="0" dirty="0">
                <a:solidFill>
                  <a:srgbClr val="231F20"/>
                </a:solidFill>
                <a:latin typeface="Proxima Nova Light"/>
                <a:cs typeface="Proxima Nova Light"/>
              </a:rPr>
              <a:t>.</a:t>
            </a:r>
            <a:endParaRPr sz="1600" dirty="0">
              <a:latin typeface="Proxima Nova Light"/>
              <a:cs typeface="Proxima Nova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8860" y="3436315"/>
            <a:ext cx="9029700" cy="3208020"/>
          </a:xfrm>
          <a:custGeom>
            <a:avLst/>
            <a:gdLst/>
            <a:ahLst/>
            <a:cxnLst/>
            <a:rect l="l" t="t" r="r" b="b"/>
            <a:pathLst>
              <a:path w="9029700" h="3208020">
                <a:moveTo>
                  <a:pt x="9029700" y="3207766"/>
                </a:moveTo>
                <a:lnTo>
                  <a:pt x="0" y="3207766"/>
                </a:lnTo>
                <a:lnTo>
                  <a:pt x="0" y="0"/>
                </a:lnTo>
                <a:lnTo>
                  <a:pt x="9029700" y="0"/>
                </a:lnTo>
                <a:lnTo>
                  <a:pt x="9029700" y="3207766"/>
                </a:lnTo>
                <a:close/>
              </a:path>
            </a:pathLst>
          </a:custGeom>
          <a:ln w="889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37232" y="610290"/>
            <a:ext cx="128066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О </a:t>
            </a:r>
            <a:r>
              <a:rPr sz="1200" b="0" spc="-5" dirty="0">
                <a:solidFill>
                  <a:srgbClr val="12181F"/>
                </a:solidFill>
                <a:latin typeface="Proxima Nova Light"/>
                <a:cs typeface="Proxima Nova Light"/>
              </a:rPr>
              <a:t>к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омпании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41"/>
                </a:lnTo>
                <a:lnTo>
                  <a:pt x="128701" y="264541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35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5" y="177800"/>
                </a:lnTo>
                <a:lnTo>
                  <a:pt x="116978" y="176987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19767" y="1372271"/>
            <a:ext cx="5098415" cy="119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00"/>
              </a:lnSpc>
            </a:pPr>
            <a:r>
              <a:rPr sz="2800" b="1" spc="-80" dirty="0">
                <a:solidFill>
                  <a:srgbClr val="12181F"/>
                </a:solidFill>
                <a:latin typeface="Proxima Nova Rg"/>
                <a:cs typeface="Proxima Nova Rg"/>
              </a:rPr>
              <a:t>Ж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есткие требования к соблюдению норм </a:t>
            </a:r>
            <a:r>
              <a:rPr sz="2800" b="1" spc="-100" dirty="0">
                <a:solidFill>
                  <a:srgbClr val="12181F"/>
                </a:solidFill>
                <a:latin typeface="Proxima Nova Rg"/>
                <a:cs typeface="Proxima Nova Rg"/>
              </a:rPr>
              <a:t>о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храны труда и техники безопасности</a:t>
            </a:r>
            <a:endParaRPr sz="2800" dirty="0">
              <a:latin typeface="Proxima Nova Rg"/>
              <a:cs typeface="Proxima Nova Rg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9792" y="2952884"/>
            <a:ext cx="5135880" cy="172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2800"/>
              </a:lnSpc>
            </a:pP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Безопасность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труда – </a:t>
            </a:r>
            <a:r>
              <a:rPr sz="1400" b="0" spc="-15" dirty="0">
                <a:solidFill>
                  <a:srgbClr val="231F20"/>
                </a:solidFill>
                <a:latin typeface="Proxima Nova Light"/>
                <a:cs typeface="Proxima Nova Light"/>
              </a:rPr>
              <a:t>это обязанность и взаимная ответственность, поэтому все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сотрудники пр</a:t>
            </a:r>
            <a:r>
              <a:rPr sz="1400" b="0" spc="-65" dirty="0">
                <a:solidFill>
                  <a:srgbClr val="231F20"/>
                </a:solidFill>
                <a:latin typeface="Proxima Nova Light"/>
                <a:cs typeface="Proxima Nova Light"/>
              </a:rPr>
              <a:t>о</a:t>
            </a:r>
            <a:r>
              <a:rPr sz="1400" b="0" spc="-55" dirty="0">
                <a:solidFill>
                  <a:srgbClr val="231F20"/>
                </a:solidFill>
                <a:latin typeface="Proxima Nova Light"/>
                <a:cs typeface="Proxima Nova Light"/>
              </a:rPr>
              <a:t>х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одят обучения и аттестации по техни</a:t>
            </a:r>
            <a:r>
              <a:rPr sz="14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е безопасности.</a:t>
            </a:r>
            <a:endParaRPr sz="1400" dirty="0">
              <a:latin typeface="Proxima Nova Light"/>
              <a:cs typeface="Proxima Nova Light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51815">
              <a:lnSpc>
                <a:spcPct val="142800"/>
              </a:lnSpc>
            </a:pPr>
            <a:r>
              <a:rPr sz="1400" b="0" spc="-30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аждый дол</a:t>
            </a:r>
            <a:r>
              <a:rPr sz="14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ж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ен следовать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правилам,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чтобы обеспечить безопасность себе и </a:t>
            </a:r>
            <a:r>
              <a:rPr sz="14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оманд</a:t>
            </a:r>
            <a:r>
              <a:rPr sz="1400" b="0" spc="-25" dirty="0">
                <a:solidFill>
                  <a:srgbClr val="231F20"/>
                </a:solidFill>
                <a:latin typeface="Proxima Nova Light"/>
                <a:cs typeface="Proxima Nova Light"/>
              </a:rPr>
              <a:t>е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.</a:t>
            </a:r>
            <a:endParaRPr sz="1400" dirty="0">
              <a:latin typeface="Proxima Nova Light"/>
              <a:cs typeface="Proxima Nova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2194" y="1524346"/>
            <a:ext cx="1749425" cy="736600"/>
          </a:xfrm>
          <a:custGeom>
            <a:avLst/>
            <a:gdLst/>
            <a:ahLst/>
            <a:cxnLst/>
            <a:rect l="l" t="t" r="r" b="b"/>
            <a:pathLst>
              <a:path w="1749425" h="736600">
                <a:moveTo>
                  <a:pt x="474893" y="0"/>
                </a:moveTo>
                <a:lnTo>
                  <a:pt x="421356" y="27425"/>
                </a:lnTo>
                <a:lnTo>
                  <a:pt x="381238" y="53337"/>
                </a:lnTo>
                <a:lnTo>
                  <a:pt x="342712" y="80940"/>
                </a:lnTo>
                <a:lnTo>
                  <a:pt x="305882" y="110122"/>
                </a:lnTo>
                <a:lnTo>
                  <a:pt x="270814" y="140798"/>
                </a:lnTo>
                <a:lnTo>
                  <a:pt x="237572" y="172884"/>
                </a:lnTo>
                <a:lnTo>
                  <a:pt x="206220" y="206295"/>
                </a:lnTo>
                <a:lnTo>
                  <a:pt x="176775" y="241009"/>
                </a:lnTo>
                <a:lnTo>
                  <a:pt x="149445" y="276753"/>
                </a:lnTo>
                <a:lnTo>
                  <a:pt x="124150" y="313630"/>
                </a:lnTo>
                <a:lnTo>
                  <a:pt x="101004" y="351492"/>
                </a:lnTo>
                <a:lnTo>
                  <a:pt x="80071" y="390256"/>
                </a:lnTo>
                <a:lnTo>
                  <a:pt x="61415" y="429835"/>
                </a:lnTo>
                <a:lnTo>
                  <a:pt x="45100" y="470146"/>
                </a:lnTo>
                <a:lnTo>
                  <a:pt x="31192" y="511103"/>
                </a:lnTo>
                <a:lnTo>
                  <a:pt x="19754" y="552622"/>
                </a:lnTo>
                <a:lnTo>
                  <a:pt x="10852" y="594617"/>
                </a:lnTo>
                <a:lnTo>
                  <a:pt x="4549" y="637005"/>
                </a:lnTo>
                <a:lnTo>
                  <a:pt x="910" y="679699"/>
                </a:lnTo>
                <a:lnTo>
                  <a:pt x="0" y="722616"/>
                </a:lnTo>
                <a:lnTo>
                  <a:pt x="9432" y="732500"/>
                </a:lnTo>
                <a:lnTo>
                  <a:pt x="22980" y="736279"/>
                </a:lnTo>
                <a:lnTo>
                  <a:pt x="1723091" y="736279"/>
                </a:lnTo>
                <a:lnTo>
                  <a:pt x="1735586" y="733107"/>
                </a:lnTo>
                <a:lnTo>
                  <a:pt x="1745472" y="723674"/>
                </a:lnTo>
                <a:lnTo>
                  <a:pt x="1749253" y="710130"/>
                </a:lnTo>
                <a:lnTo>
                  <a:pt x="1748388" y="683968"/>
                </a:lnTo>
                <a:lnTo>
                  <a:pt x="49739" y="683968"/>
                </a:lnTo>
                <a:lnTo>
                  <a:pt x="52608" y="646962"/>
                </a:lnTo>
                <a:lnTo>
                  <a:pt x="65280" y="573246"/>
                </a:lnTo>
                <a:lnTo>
                  <a:pt x="86881" y="500429"/>
                </a:lnTo>
                <a:lnTo>
                  <a:pt x="100909" y="464546"/>
                </a:lnTo>
                <a:lnTo>
                  <a:pt x="117027" y="429114"/>
                </a:lnTo>
                <a:lnTo>
                  <a:pt x="135185" y="394207"/>
                </a:lnTo>
                <a:lnTo>
                  <a:pt x="155337" y="359902"/>
                </a:lnTo>
                <a:lnTo>
                  <a:pt x="177435" y="326274"/>
                </a:lnTo>
                <a:lnTo>
                  <a:pt x="201431" y="293398"/>
                </a:lnTo>
                <a:lnTo>
                  <a:pt x="227277" y="261350"/>
                </a:lnTo>
                <a:lnTo>
                  <a:pt x="254925" y="230205"/>
                </a:lnTo>
                <a:lnTo>
                  <a:pt x="284329" y="200038"/>
                </a:lnTo>
                <a:lnTo>
                  <a:pt x="315440" y="170925"/>
                </a:lnTo>
                <a:lnTo>
                  <a:pt x="348210" y="142941"/>
                </a:lnTo>
                <a:lnTo>
                  <a:pt x="382593" y="116161"/>
                </a:lnTo>
                <a:lnTo>
                  <a:pt x="418539" y="90661"/>
                </a:lnTo>
                <a:lnTo>
                  <a:pt x="456002" y="66516"/>
                </a:lnTo>
                <a:lnTo>
                  <a:pt x="494934" y="43802"/>
                </a:lnTo>
                <a:lnTo>
                  <a:pt x="500139" y="34252"/>
                </a:lnTo>
                <a:lnTo>
                  <a:pt x="500705" y="22535"/>
                </a:lnTo>
                <a:lnTo>
                  <a:pt x="495931" y="9573"/>
                </a:lnTo>
                <a:lnTo>
                  <a:pt x="486454" y="2301"/>
                </a:lnTo>
                <a:lnTo>
                  <a:pt x="474893" y="0"/>
                </a:lnTo>
                <a:close/>
              </a:path>
              <a:path w="1749425" h="736600">
                <a:moveTo>
                  <a:pt x="1277871" y="2974"/>
                </a:moveTo>
                <a:lnTo>
                  <a:pt x="1266854" y="3544"/>
                </a:lnTo>
                <a:lnTo>
                  <a:pt x="1256491" y="9331"/>
                </a:lnTo>
                <a:lnTo>
                  <a:pt x="1247993" y="20444"/>
                </a:lnTo>
                <a:lnTo>
                  <a:pt x="1246976" y="32356"/>
                </a:lnTo>
                <a:lnTo>
                  <a:pt x="1251256" y="43349"/>
                </a:lnTo>
                <a:lnTo>
                  <a:pt x="1260290" y="51533"/>
                </a:lnTo>
                <a:lnTo>
                  <a:pt x="1298050" y="73373"/>
                </a:lnTo>
                <a:lnTo>
                  <a:pt x="1334445" y="96717"/>
                </a:lnTo>
                <a:lnTo>
                  <a:pt x="1369422" y="121486"/>
                </a:lnTo>
                <a:lnTo>
                  <a:pt x="1402928" y="147601"/>
                </a:lnTo>
                <a:lnTo>
                  <a:pt x="1434912" y="174983"/>
                </a:lnTo>
                <a:lnTo>
                  <a:pt x="1465320" y="203552"/>
                </a:lnTo>
                <a:lnTo>
                  <a:pt x="1494101" y="233230"/>
                </a:lnTo>
                <a:lnTo>
                  <a:pt x="1521203" y="263938"/>
                </a:lnTo>
                <a:lnTo>
                  <a:pt x="1546572" y="295596"/>
                </a:lnTo>
                <a:lnTo>
                  <a:pt x="1570157" y="328126"/>
                </a:lnTo>
                <a:lnTo>
                  <a:pt x="1591905" y="361449"/>
                </a:lnTo>
                <a:lnTo>
                  <a:pt x="1611764" y="395485"/>
                </a:lnTo>
                <a:lnTo>
                  <a:pt x="1629682" y="430155"/>
                </a:lnTo>
                <a:lnTo>
                  <a:pt x="1645605" y="465380"/>
                </a:lnTo>
                <a:lnTo>
                  <a:pt x="1659483" y="501082"/>
                </a:lnTo>
                <a:lnTo>
                  <a:pt x="1680889" y="573598"/>
                </a:lnTo>
                <a:lnTo>
                  <a:pt x="1693483" y="647071"/>
                </a:lnTo>
                <a:lnTo>
                  <a:pt x="1696344" y="683968"/>
                </a:lnTo>
                <a:lnTo>
                  <a:pt x="1748388" y="683968"/>
                </a:lnTo>
                <a:lnTo>
                  <a:pt x="1743865" y="628110"/>
                </a:lnTo>
                <a:lnTo>
                  <a:pt x="1737216" y="587262"/>
                </a:lnTo>
                <a:lnTo>
                  <a:pt x="1728003" y="546645"/>
                </a:lnTo>
                <a:lnTo>
                  <a:pt x="1716284" y="506349"/>
                </a:lnTo>
                <a:lnTo>
                  <a:pt x="1702115" y="466468"/>
                </a:lnTo>
                <a:lnTo>
                  <a:pt x="1685551" y="427092"/>
                </a:lnTo>
                <a:lnTo>
                  <a:pt x="1666649" y="388313"/>
                </a:lnTo>
                <a:lnTo>
                  <a:pt x="1645465" y="350224"/>
                </a:lnTo>
                <a:lnTo>
                  <a:pt x="1622055" y="312916"/>
                </a:lnTo>
                <a:lnTo>
                  <a:pt x="1596475" y="276480"/>
                </a:lnTo>
                <a:lnTo>
                  <a:pt x="1568727" y="240946"/>
                </a:lnTo>
                <a:lnTo>
                  <a:pt x="1539030" y="206594"/>
                </a:lnTo>
                <a:lnTo>
                  <a:pt x="1507277" y="173327"/>
                </a:lnTo>
                <a:lnTo>
                  <a:pt x="1473579" y="141300"/>
                </a:lnTo>
                <a:lnTo>
                  <a:pt x="1437991" y="110605"/>
                </a:lnTo>
                <a:lnTo>
                  <a:pt x="1400571" y="81332"/>
                </a:lnTo>
                <a:lnTo>
                  <a:pt x="1361373" y="53575"/>
                </a:lnTo>
                <a:lnTo>
                  <a:pt x="1320409" y="27399"/>
                </a:lnTo>
                <a:lnTo>
                  <a:pt x="1277871" y="2974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5136" y="1236485"/>
            <a:ext cx="962660" cy="1024255"/>
          </a:xfrm>
          <a:custGeom>
            <a:avLst/>
            <a:gdLst/>
            <a:ahLst/>
            <a:cxnLst/>
            <a:rect l="l" t="t" r="r" b="b"/>
            <a:pathLst>
              <a:path w="962660" h="1024255">
                <a:moveTo>
                  <a:pt x="481330" y="0"/>
                </a:moveTo>
                <a:lnTo>
                  <a:pt x="435061" y="2351"/>
                </a:lnTo>
                <a:lnTo>
                  <a:pt x="391064" y="9243"/>
                </a:lnTo>
                <a:lnTo>
                  <a:pt x="349349" y="20434"/>
                </a:lnTo>
                <a:lnTo>
                  <a:pt x="309927" y="35682"/>
                </a:lnTo>
                <a:lnTo>
                  <a:pt x="272809" y="54745"/>
                </a:lnTo>
                <a:lnTo>
                  <a:pt x="238006" y="77380"/>
                </a:lnTo>
                <a:lnTo>
                  <a:pt x="205529" y="103347"/>
                </a:lnTo>
                <a:lnTo>
                  <a:pt x="175389" y="132401"/>
                </a:lnTo>
                <a:lnTo>
                  <a:pt x="147597" y="164303"/>
                </a:lnTo>
                <a:lnTo>
                  <a:pt x="122164" y="198808"/>
                </a:lnTo>
                <a:lnTo>
                  <a:pt x="99101" y="235677"/>
                </a:lnTo>
                <a:lnTo>
                  <a:pt x="78419" y="274665"/>
                </a:lnTo>
                <a:lnTo>
                  <a:pt x="60129" y="315532"/>
                </a:lnTo>
                <a:lnTo>
                  <a:pt x="44243" y="358035"/>
                </a:lnTo>
                <a:lnTo>
                  <a:pt x="30770" y="401932"/>
                </a:lnTo>
                <a:lnTo>
                  <a:pt x="19722" y="446981"/>
                </a:lnTo>
                <a:lnTo>
                  <a:pt x="11110" y="492940"/>
                </a:lnTo>
                <a:lnTo>
                  <a:pt x="4945" y="539567"/>
                </a:lnTo>
                <a:lnTo>
                  <a:pt x="1238" y="586620"/>
                </a:lnTo>
                <a:lnTo>
                  <a:pt x="0" y="633856"/>
                </a:lnTo>
                <a:lnTo>
                  <a:pt x="3178" y="1010492"/>
                </a:lnTo>
                <a:lnTo>
                  <a:pt x="12617" y="1020374"/>
                </a:lnTo>
                <a:lnTo>
                  <a:pt x="26161" y="1024153"/>
                </a:lnTo>
                <a:lnTo>
                  <a:pt x="936485" y="1024153"/>
                </a:lnTo>
                <a:lnTo>
                  <a:pt x="948986" y="1020974"/>
                </a:lnTo>
                <a:lnTo>
                  <a:pt x="958868" y="1011536"/>
                </a:lnTo>
                <a:lnTo>
                  <a:pt x="962647" y="997991"/>
                </a:lnTo>
                <a:lnTo>
                  <a:pt x="962647" y="971842"/>
                </a:lnTo>
                <a:lnTo>
                  <a:pt x="52311" y="971842"/>
                </a:lnTo>
                <a:lnTo>
                  <a:pt x="52311" y="633856"/>
                </a:lnTo>
                <a:lnTo>
                  <a:pt x="53321" y="591722"/>
                </a:lnTo>
                <a:lnTo>
                  <a:pt x="56365" y="549509"/>
                </a:lnTo>
                <a:lnTo>
                  <a:pt x="61461" y="507461"/>
                </a:lnTo>
                <a:lnTo>
                  <a:pt x="68631" y="465818"/>
                </a:lnTo>
                <a:lnTo>
                  <a:pt x="77893" y="424823"/>
                </a:lnTo>
                <a:lnTo>
                  <a:pt x="89268" y="384719"/>
                </a:lnTo>
                <a:lnTo>
                  <a:pt x="102774" y="345747"/>
                </a:lnTo>
                <a:lnTo>
                  <a:pt x="118432" y="308150"/>
                </a:lnTo>
                <a:lnTo>
                  <a:pt x="136262" y="272169"/>
                </a:lnTo>
                <a:lnTo>
                  <a:pt x="156283" y="238047"/>
                </a:lnTo>
                <a:lnTo>
                  <a:pt x="178514" y="206025"/>
                </a:lnTo>
                <a:lnTo>
                  <a:pt x="202976" y="176347"/>
                </a:lnTo>
                <a:lnTo>
                  <a:pt x="258669" y="124986"/>
                </a:lnTo>
                <a:lnTo>
                  <a:pt x="323521" y="85902"/>
                </a:lnTo>
                <a:lnTo>
                  <a:pt x="359430" y="71569"/>
                </a:lnTo>
                <a:lnTo>
                  <a:pt x="397689" y="61031"/>
                </a:lnTo>
                <a:lnTo>
                  <a:pt x="438315" y="54531"/>
                </a:lnTo>
                <a:lnTo>
                  <a:pt x="481330" y="52311"/>
                </a:lnTo>
                <a:lnTo>
                  <a:pt x="685098" y="52311"/>
                </a:lnTo>
                <a:lnTo>
                  <a:pt x="652721" y="35682"/>
                </a:lnTo>
                <a:lnTo>
                  <a:pt x="613301" y="20434"/>
                </a:lnTo>
                <a:lnTo>
                  <a:pt x="571589" y="9243"/>
                </a:lnTo>
                <a:lnTo>
                  <a:pt x="527594" y="2351"/>
                </a:lnTo>
                <a:lnTo>
                  <a:pt x="481330" y="0"/>
                </a:lnTo>
                <a:close/>
              </a:path>
              <a:path w="962660" h="1024255">
                <a:moveTo>
                  <a:pt x="685098" y="52311"/>
                </a:moveTo>
                <a:lnTo>
                  <a:pt x="481330" y="52311"/>
                </a:lnTo>
                <a:lnTo>
                  <a:pt x="524342" y="54531"/>
                </a:lnTo>
                <a:lnTo>
                  <a:pt x="564967" y="61031"/>
                </a:lnTo>
                <a:lnTo>
                  <a:pt x="603223" y="71569"/>
                </a:lnTo>
                <a:lnTo>
                  <a:pt x="639130" y="85902"/>
                </a:lnTo>
                <a:lnTo>
                  <a:pt x="703979" y="124986"/>
                </a:lnTo>
                <a:lnTo>
                  <a:pt x="759669" y="176347"/>
                </a:lnTo>
                <a:lnTo>
                  <a:pt x="784129" y="206025"/>
                </a:lnTo>
                <a:lnTo>
                  <a:pt x="806359" y="238047"/>
                </a:lnTo>
                <a:lnTo>
                  <a:pt x="826378" y="272169"/>
                </a:lnTo>
                <a:lnTo>
                  <a:pt x="844206" y="308150"/>
                </a:lnTo>
                <a:lnTo>
                  <a:pt x="859863" y="345747"/>
                </a:lnTo>
                <a:lnTo>
                  <a:pt x="873369" y="384719"/>
                </a:lnTo>
                <a:lnTo>
                  <a:pt x="884742" y="424823"/>
                </a:lnTo>
                <a:lnTo>
                  <a:pt x="894004" y="465818"/>
                </a:lnTo>
                <a:lnTo>
                  <a:pt x="901173" y="507461"/>
                </a:lnTo>
                <a:lnTo>
                  <a:pt x="906269" y="549509"/>
                </a:lnTo>
                <a:lnTo>
                  <a:pt x="909313" y="591722"/>
                </a:lnTo>
                <a:lnTo>
                  <a:pt x="910323" y="633856"/>
                </a:lnTo>
                <a:lnTo>
                  <a:pt x="910323" y="971842"/>
                </a:lnTo>
                <a:lnTo>
                  <a:pt x="962647" y="971842"/>
                </a:lnTo>
                <a:lnTo>
                  <a:pt x="962647" y="633856"/>
                </a:lnTo>
                <a:lnTo>
                  <a:pt x="961409" y="586620"/>
                </a:lnTo>
                <a:lnTo>
                  <a:pt x="957701" y="539567"/>
                </a:lnTo>
                <a:lnTo>
                  <a:pt x="951536" y="492940"/>
                </a:lnTo>
                <a:lnTo>
                  <a:pt x="942923" y="446981"/>
                </a:lnTo>
                <a:lnTo>
                  <a:pt x="931875" y="401932"/>
                </a:lnTo>
                <a:lnTo>
                  <a:pt x="918402" y="358035"/>
                </a:lnTo>
                <a:lnTo>
                  <a:pt x="902514" y="315532"/>
                </a:lnTo>
                <a:lnTo>
                  <a:pt x="884224" y="274665"/>
                </a:lnTo>
                <a:lnTo>
                  <a:pt x="863542" y="235677"/>
                </a:lnTo>
                <a:lnTo>
                  <a:pt x="840479" y="198808"/>
                </a:lnTo>
                <a:lnTo>
                  <a:pt x="815046" y="164303"/>
                </a:lnTo>
                <a:lnTo>
                  <a:pt x="787255" y="132401"/>
                </a:lnTo>
                <a:lnTo>
                  <a:pt x="757116" y="103347"/>
                </a:lnTo>
                <a:lnTo>
                  <a:pt x="724639" y="77380"/>
                </a:lnTo>
                <a:lnTo>
                  <a:pt x="689838" y="54745"/>
                </a:lnTo>
                <a:lnTo>
                  <a:pt x="685098" y="52311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1018" y="1371803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5" h="451485">
                <a:moveTo>
                  <a:pt x="225437" y="0"/>
                </a:moveTo>
                <a:lnTo>
                  <a:pt x="171322" y="6563"/>
                </a:lnTo>
                <a:lnTo>
                  <a:pt x="121917" y="25200"/>
                </a:lnTo>
                <a:lnTo>
                  <a:pt x="78795" y="54338"/>
                </a:lnTo>
                <a:lnTo>
                  <a:pt x="43549" y="92382"/>
                </a:lnTo>
                <a:lnTo>
                  <a:pt x="17742" y="137770"/>
                </a:lnTo>
                <a:lnTo>
                  <a:pt x="2955" y="188918"/>
                </a:lnTo>
                <a:lnTo>
                  <a:pt x="0" y="225437"/>
                </a:lnTo>
                <a:lnTo>
                  <a:pt x="748" y="243900"/>
                </a:lnTo>
                <a:lnTo>
                  <a:pt x="11510" y="296617"/>
                </a:lnTo>
                <a:lnTo>
                  <a:pt x="33820" y="344100"/>
                </a:lnTo>
                <a:lnTo>
                  <a:pt x="66098" y="384771"/>
                </a:lnTo>
                <a:lnTo>
                  <a:pt x="106769" y="417052"/>
                </a:lnTo>
                <a:lnTo>
                  <a:pt x="154253" y="439363"/>
                </a:lnTo>
                <a:lnTo>
                  <a:pt x="206973" y="450126"/>
                </a:lnTo>
                <a:lnTo>
                  <a:pt x="225437" y="450875"/>
                </a:lnTo>
                <a:lnTo>
                  <a:pt x="243901" y="450126"/>
                </a:lnTo>
                <a:lnTo>
                  <a:pt x="296622" y="439363"/>
                </a:lnTo>
                <a:lnTo>
                  <a:pt x="344106" y="417052"/>
                </a:lnTo>
                <a:lnTo>
                  <a:pt x="369714" y="398415"/>
                </a:lnTo>
                <a:lnTo>
                  <a:pt x="217926" y="398415"/>
                </a:lnTo>
                <a:lnTo>
                  <a:pt x="203562" y="397199"/>
                </a:lnTo>
                <a:lnTo>
                  <a:pt x="162782" y="386796"/>
                </a:lnTo>
                <a:lnTo>
                  <a:pt x="126491" y="367207"/>
                </a:lnTo>
                <a:lnTo>
                  <a:pt x="95996" y="339648"/>
                </a:lnTo>
                <a:lnTo>
                  <a:pt x="72602" y="305334"/>
                </a:lnTo>
                <a:lnTo>
                  <a:pt x="57617" y="265479"/>
                </a:lnTo>
                <a:lnTo>
                  <a:pt x="52347" y="221300"/>
                </a:lnTo>
                <a:lnTo>
                  <a:pt x="53307" y="206686"/>
                </a:lnTo>
                <a:lnTo>
                  <a:pt x="63123" y="165154"/>
                </a:lnTo>
                <a:lnTo>
                  <a:pt x="82294" y="128139"/>
                </a:lnTo>
                <a:lnTo>
                  <a:pt x="109464" y="96994"/>
                </a:lnTo>
                <a:lnTo>
                  <a:pt x="143281" y="73072"/>
                </a:lnTo>
                <a:lnTo>
                  <a:pt x="182390" y="57727"/>
                </a:lnTo>
                <a:lnTo>
                  <a:pt x="225437" y="52311"/>
                </a:lnTo>
                <a:lnTo>
                  <a:pt x="369528" y="52311"/>
                </a:lnTo>
                <a:lnTo>
                  <a:pt x="358498" y="43553"/>
                </a:lnTo>
                <a:lnTo>
                  <a:pt x="313109" y="17743"/>
                </a:lnTo>
                <a:lnTo>
                  <a:pt x="261959" y="2955"/>
                </a:lnTo>
                <a:lnTo>
                  <a:pt x="243901" y="748"/>
                </a:lnTo>
                <a:lnTo>
                  <a:pt x="225437" y="0"/>
                </a:lnTo>
                <a:close/>
              </a:path>
              <a:path w="451485" h="451485">
                <a:moveTo>
                  <a:pt x="369528" y="52311"/>
                </a:moveTo>
                <a:lnTo>
                  <a:pt x="225437" y="52311"/>
                </a:lnTo>
                <a:lnTo>
                  <a:pt x="237903" y="52756"/>
                </a:lnTo>
                <a:lnTo>
                  <a:pt x="251897" y="54338"/>
                </a:lnTo>
                <a:lnTo>
                  <a:pt x="291554" y="65586"/>
                </a:lnTo>
                <a:lnTo>
                  <a:pt x="326762" y="85790"/>
                </a:lnTo>
                <a:lnTo>
                  <a:pt x="356277" y="113925"/>
                </a:lnTo>
                <a:lnTo>
                  <a:pt x="378859" y="148968"/>
                </a:lnTo>
                <a:lnTo>
                  <a:pt x="393264" y="189895"/>
                </a:lnTo>
                <a:lnTo>
                  <a:pt x="398251" y="235681"/>
                </a:lnTo>
                <a:lnTo>
                  <a:pt x="396832" y="249842"/>
                </a:lnTo>
                <a:lnTo>
                  <a:pt x="385961" y="290008"/>
                </a:lnTo>
                <a:lnTo>
                  <a:pt x="366035" y="325706"/>
                </a:lnTo>
                <a:lnTo>
                  <a:pt x="338161" y="355666"/>
                </a:lnTo>
                <a:lnTo>
                  <a:pt x="303446" y="378618"/>
                </a:lnTo>
                <a:lnTo>
                  <a:pt x="262999" y="393291"/>
                </a:lnTo>
                <a:lnTo>
                  <a:pt x="217926" y="398415"/>
                </a:lnTo>
                <a:lnTo>
                  <a:pt x="369714" y="398415"/>
                </a:lnTo>
                <a:lnTo>
                  <a:pt x="407325" y="358492"/>
                </a:lnTo>
                <a:lnTo>
                  <a:pt x="433133" y="313104"/>
                </a:lnTo>
                <a:lnTo>
                  <a:pt x="447919" y="261956"/>
                </a:lnTo>
                <a:lnTo>
                  <a:pt x="450875" y="225437"/>
                </a:lnTo>
                <a:lnTo>
                  <a:pt x="450126" y="206975"/>
                </a:lnTo>
                <a:lnTo>
                  <a:pt x="439364" y="154258"/>
                </a:lnTo>
                <a:lnTo>
                  <a:pt x="416964" y="106640"/>
                </a:lnTo>
                <a:lnTo>
                  <a:pt x="384776" y="66103"/>
                </a:lnTo>
                <a:lnTo>
                  <a:pt x="372074" y="54333"/>
                </a:lnTo>
                <a:lnTo>
                  <a:pt x="369528" y="52311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6690" y="1487592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103652" y="0"/>
                </a:moveTo>
                <a:lnTo>
                  <a:pt x="63098" y="10318"/>
                </a:lnTo>
                <a:lnTo>
                  <a:pt x="30162" y="34545"/>
                </a:lnTo>
                <a:lnTo>
                  <a:pt x="8057" y="69754"/>
                </a:lnTo>
                <a:lnTo>
                  <a:pt x="0" y="113021"/>
                </a:lnTo>
                <a:lnTo>
                  <a:pt x="1402" y="127508"/>
                </a:lnTo>
                <a:lnTo>
                  <a:pt x="16050" y="166834"/>
                </a:lnTo>
                <a:lnTo>
                  <a:pt x="43747" y="197341"/>
                </a:lnTo>
                <a:lnTo>
                  <a:pt x="81127" y="215665"/>
                </a:lnTo>
                <a:lnTo>
                  <a:pt x="109765" y="219452"/>
                </a:lnTo>
                <a:lnTo>
                  <a:pt x="119883" y="218989"/>
                </a:lnTo>
                <a:lnTo>
                  <a:pt x="159003" y="207570"/>
                </a:lnTo>
                <a:lnTo>
                  <a:pt x="190615" y="182595"/>
                </a:lnTo>
                <a:lnTo>
                  <a:pt x="202153" y="166202"/>
                </a:lnTo>
                <a:lnTo>
                  <a:pt x="99355" y="166202"/>
                </a:lnTo>
                <a:lnTo>
                  <a:pt x="86580" y="162166"/>
                </a:lnTo>
                <a:lnTo>
                  <a:pt x="58628" y="133669"/>
                </a:lnTo>
                <a:lnTo>
                  <a:pt x="52561" y="103727"/>
                </a:lnTo>
                <a:lnTo>
                  <a:pt x="55765" y="89859"/>
                </a:lnTo>
                <a:lnTo>
                  <a:pt x="82386" y="59086"/>
                </a:lnTo>
                <a:lnTo>
                  <a:pt x="109765" y="52143"/>
                </a:lnTo>
                <a:lnTo>
                  <a:pt x="202860" y="52143"/>
                </a:lnTo>
                <a:lnTo>
                  <a:pt x="201515" y="49828"/>
                </a:lnTo>
                <a:lnTo>
                  <a:pt x="172884" y="20825"/>
                </a:lnTo>
                <a:lnTo>
                  <a:pt x="133997" y="3513"/>
                </a:lnTo>
                <a:lnTo>
                  <a:pt x="119202" y="877"/>
                </a:lnTo>
                <a:lnTo>
                  <a:pt x="103652" y="0"/>
                </a:lnTo>
                <a:close/>
              </a:path>
              <a:path w="219710" h="219710">
                <a:moveTo>
                  <a:pt x="202860" y="52143"/>
                </a:moveTo>
                <a:lnTo>
                  <a:pt x="109765" y="52143"/>
                </a:lnTo>
                <a:lnTo>
                  <a:pt x="116195" y="52500"/>
                </a:lnTo>
                <a:lnTo>
                  <a:pt x="129931" y="55804"/>
                </a:lnTo>
                <a:lnTo>
                  <a:pt x="160370" y="82653"/>
                </a:lnTo>
                <a:lnTo>
                  <a:pt x="167228" y="110366"/>
                </a:lnTo>
                <a:lnTo>
                  <a:pt x="165537" y="123392"/>
                </a:lnTo>
                <a:lnTo>
                  <a:pt x="143482" y="154506"/>
                </a:lnTo>
                <a:lnTo>
                  <a:pt x="99355" y="166202"/>
                </a:lnTo>
                <a:lnTo>
                  <a:pt x="202153" y="166202"/>
                </a:lnTo>
                <a:lnTo>
                  <a:pt x="218430" y="117188"/>
                </a:lnTo>
                <a:lnTo>
                  <a:pt x="219257" y="101319"/>
                </a:lnTo>
                <a:lnTo>
                  <a:pt x="217298" y="87417"/>
                </a:lnTo>
                <a:lnTo>
                  <a:pt x="213624" y="74125"/>
                </a:lnTo>
                <a:lnTo>
                  <a:pt x="208331" y="61557"/>
                </a:lnTo>
                <a:lnTo>
                  <a:pt x="202860" y="52143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6281" y="2208314"/>
            <a:ext cx="2020570" cy="185420"/>
          </a:xfrm>
          <a:custGeom>
            <a:avLst/>
            <a:gdLst/>
            <a:ahLst/>
            <a:cxnLst/>
            <a:rect l="l" t="t" r="r" b="b"/>
            <a:pathLst>
              <a:path w="2020570" h="185419">
                <a:moveTo>
                  <a:pt x="1927888" y="0"/>
                </a:moveTo>
                <a:lnTo>
                  <a:pt x="84262" y="360"/>
                </a:lnTo>
                <a:lnTo>
                  <a:pt x="45219" y="13167"/>
                </a:lnTo>
                <a:lnTo>
                  <a:pt x="16016" y="41558"/>
                </a:lnTo>
                <a:lnTo>
                  <a:pt x="1058" y="81767"/>
                </a:lnTo>
                <a:lnTo>
                  <a:pt x="0" y="97144"/>
                </a:lnTo>
                <a:lnTo>
                  <a:pt x="1831" y="111499"/>
                </a:lnTo>
                <a:lnTo>
                  <a:pt x="19317" y="149266"/>
                </a:lnTo>
                <a:lnTo>
                  <a:pt x="51104" y="175401"/>
                </a:lnTo>
                <a:lnTo>
                  <a:pt x="92459" y="185166"/>
                </a:lnTo>
                <a:lnTo>
                  <a:pt x="1927888" y="185166"/>
                </a:lnTo>
                <a:lnTo>
                  <a:pt x="1975160" y="171985"/>
                </a:lnTo>
                <a:lnTo>
                  <a:pt x="2004359" y="143591"/>
                </a:lnTo>
                <a:lnTo>
                  <a:pt x="2010292" y="132854"/>
                </a:lnTo>
                <a:lnTo>
                  <a:pt x="1927888" y="132854"/>
                </a:lnTo>
                <a:lnTo>
                  <a:pt x="80305" y="131008"/>
                </a:lnTo>
                <a:lnTo>
                  <a:pt x="68999" y="125067"/>
                </a:lnTo>
                <a:lnTo>
                  <a:pt x="60197" y="115304"/>
                </a:lnTo>
                <a:lnTo>
                  <a:pt x="54571" y="102003"/>
                </a:lnTo>
                <a:lnTo>
                  <a:pt x="52790" y="85448"/>
                </a:lnTo>
                <a:lnTo>
                  <a:pt x="57538" y="72224"/>
                </a:lnTo>
                <a:lnTo>
                  <a:pt x="66300" y="61727"/>
                </a:lnTo>
                <a:lnTo>
                  <a:pt x="78224" y="54806"/>
                </a:lnTo>
                <a:lnTo>
                  <a:pt x="92459" y="52311"/>
                </a:lnTo>
                <a:lnTo>
                  <a:pt x="2010976" y="52311"/>
                </a:lnTo>
                <a:lnTo>
                  <a:pt x="2008697" y="47418"/>
                </a:lnTo>
                <a:lnTo>
                  <a:pt x="1981144" y="16886"/>
                </a:lnTo>
                <a:lnTo>
                  <a:pt x="1942446" y="1143"/>
                </a:lnTo>
                <a:lnTo>
                  <a:pt x="1927888" y="0"/>
                </a:lnTo>
                <a:close/>
              </a:path>
              <a:path w="2020570" h="185419">
                <a:moveTo>
                  <a:pt x="2010976" y="52311"/>
                </a:moveTo>
                <a:lnTo>
                  <a:pt x="92459" y="52311"/>
                </a:lnTo>
                <a:lnTo>
                  <a:pt x="1940026" y="54151"/>
                </a:lnTo>
                <a:lnTo>
                  <a:pt x="1951334" y="60087"/>
                </a:lnTo>
                <a:lnTo>
                  <a:pt x="1960137" y="69846"/>
                </a:lnTo>
                <a:lnTo>
                  <a:pt x="1965765" y="83147"/>
                </a:lnTo>
                <a:lnTo>
                  <a:pt x="1967546" y="99704"/>
                </a:lnTo>
                <a:lnTo>
                  <a:pt x="1962802" y="112929"/>
                </a:lnTo>
                <a:lnTo>
                  <a:pt x="1954045" y="123431"/>
                </a:lnTo>
                <a:lnTo>
                  <a:pt x="1942123" y="130356"/>
                </a:lnTo>
                <a:lnTo>
                  <a:pt x="1927888" y="132854"/>
                </a:lnTo>
                <a:lnTo>
                  <a:pt x="2010292" y="132854"/>
                </a:lnTo>
                <a:lnTo>
                  <a:pt x="2011144" y="131314"/>
                </a:lnTo>
                <a:lnTo>
                  <a:pt x="2016183" y="117864"/>
                </a:lnTo>
                <a:lnTo>
                  <a:pt x="2019313" y="103380"/>
                </a:lnTo>
                <a:lnTo>
                  <a:pt x="2020372" y="88000"/>
                </a:lnTo>
                <a:lnTo>
                  <a:pt x="2018537" y="73648"/>
                </a:lnTo>
                <a:lnTo>
                  <a:pt x="2014587" y="60062"/>
                </a:lnTo>
                <a:lnTo>
                  <a:pt x="2010976" y="52311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33569" y="3175788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91523" y="0"/>
                </a:moveTo>
                <a:lnTo>
                  <a:pt x="52524" y="12545"/>
                </a:lnTo>
                <a:lnTo>
                  <a:pt x="22079" y="39379"/>
                </a:lnTo>
                <a:lnTo>
                  <a:pt x="3742" y="77561"/>
                </a:lnTo>
                <a:lnTo>
                  <a:pt x="0" y="107869"/>
                </a:lnTo>
                <a:lnTo>
                  <a:pt x="1857" y="122218"/>
                </a:lnTo>
                <a:lnTo>
                  <a:pt x="18362" y="160575"/>
                </a:lnTo>
                <a:lnTo>
                  <a:pt x="48255" y="188886"/>
                </a:lnTo>
                <a:lnTo>
                  <a:pt x="87667" y="203280"/>
                </a:lnTo>
                <a:lnTo>
                  <a:pt x="102251" y="204316"/>
                </a:lnTo>
                <a:lnTo>
                  <a:pt x="108817" y="204108"/>
                </a:lnTo>
                <a:lnTo>
                  <a:pt x="149450" y="192760"/>
                </a:lnTo>
                <a:lnTo>
                  <a:pt x="181347" y="166782"/>
                </a:lnTo>
                <a:lnTo>
                  <a:pt x="191251" y="151960"/>
                </a:lnTo>
                <a:lnTo>
                  <a:pt x="100856" y="151960"/>
                </a:lnTo>
                <a:lnTo>
                  <a:pt x="87880" y="149828"/>
                </a:lnTo>
                <a:lnTo>
                  <a:pt x="58994" y="124199"/>
                </a:lnTo>
                <a:lnTo>
                  <a:pt x="52856" y="93447"/>
                </a:lnTo>
                <a:lnTo>
                  <a:pt x="57157" y="80034"/>
                </a:lnTo>
                <a:lnTo>
                  <a:pt x="64844" y="68563"/>
                </a:lnTo>
                <a:lnTo>
                  <a:pt x="75320" y="59628"/>
                </a:lnTo>
                <a:lnTo>
                  <a:pt x="87989" y="53829"/>
                </a:lnTo>
                <a:lnTo>
                  <a:pt x="102251" y="51764"/>
                </a:lnTo>
                <a:lnTo>
                  <a:pt x="191072" y="51764"/>
                </a:lnTo>
                <a:lnTo>
                  <a:pt x="190069" y="49867"/>
                </a:lnTo>
                <a:lnTo>
                  <a:pt x="162457" y="20762"/>
                </a:lnTo>
                <a:lnTo>
                  <a:pt x="123125" y="3401"/>
                </a:lnTo>
                <a:lnTo>
                  <a:pt x="107805" y="801"/>
                </a:lnTo>
                <a:lnTo>
                  <a:pt x="91523" y="0"/>
                </a:lnTo>
                <a:close/>
              </a:path>
              <a:path w="205105" h="204470">
                <a:moveTo>
                  <a:pt x="191072" y="51764"/>
                </a:moveTo>
                <a:lnTo>
                  <a:pt x="102251" y="51764"/>
                </a:lnTo>
                <a:lnTo>
                  <a:pt x="104553" y="51816"/>
                </a:lnTo>
                <a:lnTo>
                  <a:pt x="117315" y="54141"/>
                </a:lnTo>
                <a:lnTo>
                  <a:pt x="145599" y="80129"/>
                </a:lnTo>
                <a:lnTo>
                  <a:pt x="151474" y="111288"/>
                </a:lnTo>
                <a:lnTo>
                  <a:pt x="146967" y="124405"/>
                </a:lnTo>
                <a:lnTo>
                  <a:pt x="139125" y="135605"/>
                </a:lnTo>
                <a:lnTo>
                  <a:pt x="128432" y="144333"/>
                </a:lnTo>
                <a:lnTo>
                  <a:pt x="115542" y="149958"/>
                </a:lnTo>
                <a:lnTo>
                  <a:pt x="100856" y="151960"/>
                </a:lnTo>
                <a:lnTo>
                  <a:pt x="191251" y="151960"/>
                </a:lnTo>
                <a:lnTo>
                  <a:pt x="195868" y="143191"/>
                </a:lnTo>
                <a:lnTo>
                  <a:pt x="200680" y="129931"/>
                </a:lnTo>
                <a:lnTo>
                  <a:pt x="203672" y="115880"/>
                </a:lnTo>
                <a:lnTo>
                  <a:pt x="204700" y="101178"/>
                </a:lnTo>
                <a:lnTo>
                  <a:pt x="203673" y="87381"/>
                </a:lnTo>
                <a:lnTo>
                  <a:pt x="200836" y="74148"/>
                </a:lnTo>
                <a:lnTo>
                  <a:pt x="196273" y="61602"/>
                </a:lnTo>
                <a:lnTo>
                  <a:pt x="191072" y="51764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824" y="2604414"/>
            <a:ext cx="2141220" cy="699770"/>
          </a:xfrm>
          <a:custGeom>
            <a:avLst/>
            <a:gdLst/>
            <a:ahLst/>
            <a:cxnLst/>
            <a:rect l="l" t="t" r="r" b="b"/>
            <a:pathLst>
              <a:path w="2141220" h="699770">
                <a:moveTo>
                  <a:pt x="22449" y="494792"/>
                </a:moveTo>
                <a:lnTo>
                  <a:pt x="10919" y="499688"/>
                </a:lnTo>
                <a:lnTo>
                  <a:pt x="2912" y="510495"/>
                </a:lnTo>
                <a:lnTo>
                  <a:pt x="0" y="526695"/>
                </a:lnTo>
                <a:lnTo>
                  <a:pt x="1854" y="541043"/>
                </a:lnTo>
                <a:lnTo>
                  <a:pt x="18352" y="579398"/>
                </a:lnTo>
                <a:lnTo>
                  <a:pt x="48245" y="607708"/>
                </a:lnTo>
                <a:lnTo>
                  <a:pt x="87664" y="622102"/>
                </a:lnTo>
                <a:lnTo>
                  <a:pt x="2044423" y="623503"/>
                </a:lnTo>
                <a:lnTo>
                  <a:pt x="2056245" y="626629"/>
                </a:lnTo>
                <a:lnTo>
                  <a:pt x="2083676" y="653953"/>
                </a:lnTo>
                <a:lnTo>
                  <a:pt x="2091825" y="685741"/>
                </a:lnTo>
                <a:lnTo>
                  <a:pt x="2101264" y="695622"/>
                </a:lnTo>
                <a:lnTo>
                  <a:pt x="2114809" y="699401"/>
                </a:lnTo>
                <a:lnTo>
                  <a:pt x="2127310" y="696223"/>
                </a:lnTo>
                <a:lnTo>
                  <a:pt x="2137191" y="686784"/>
                </a:lnTo>
                <a:lnTo>
                  <a:pt x="2140971" y="673239"/>
                </a:lnTo>
                <a:lnTo>
                  <a:pt x="2140943" y="583458"/>
                </a:lnTo>
                <a:lnTo>
                  <a:pt x="2087794" y="583458"/>
                </a:lnTo>
                <a:lnTo>
                  <a:pt x="2076444" y="578086"/>
                </a:lnTo>
                <a:lnTo>
                  <a:pt x="2064380" y="574117"/>
                </a:lnTo>
                <a:lnTo>
                  <a:pt x="2051711" y="571657"/>
                </a:lnTo>
                <a:lnTo>
                  <a:pt x="2038545" y="570814"/>
                </a:lnTo>
                <a:lnTo>
                  <a:pt x="92684" y="569851"/>
                </a:lnTo>
                <a:lnTo>
                  <a:pt x="79720" y="565221"/>
                </a:lnTo>
                <a:lnTo>
                  <a:pt x="68566" y="557260"/>
                </a:lnTo>
                <a:lnTo>
                  <a:pt x="59835" y="546524"/>
                </a:lnTo>
                <a:lnTo>
                  <a:pt x="54135" y="533568"/>
                </a:lnTo>
                <a:lnTo>
                  <a:pt x="52079" y="518948"/>
                </a:lnTo>
                <a:lnTo>
                  <a:pt x="47823" y="506581"/>
                </a:lnTo>
                <a:lnTo>
                  <a:pt x="37591" y="497925"/>
                </a:lnTo>
                <a:lnTo>
                  <a:pt x="22449" y="494792"/>
                </a:lnTo>
                <a:close/>
              </a:path>
              <a:path w="2141220" h="699770">
                <a:moveTo>
                  <a:pt x="2038545" y="0"/>
                </a:moveTo>
                <a:lnTo>
                  <a:pt x="169707" y="1659"/>
                </a:lnTo>
                <a:lnTo>
                  <a:pt x="161047" y="8369"/>
                </a:lnTo>
                <a:lnTo>
                  <a:pt x="155888" y="20580"/>
                </a:lnTo>
                <a:lnTo>
                  <a:pt x="155539" y="38664"/>
                </a:lnTo>
                <a:lnTo>
                  <a:pt x="164971" y="48552"/>
                </a:lnTo>
                <a:lnTo>
                  <a:pt x="178516" y="52336"/>
                </a:lnTo>
                <a:lnTo>
                  <a:pt x="2046852" y="53059"/>
                </a:lnTo>
                <a:lnTo>
                  <a:pt x="2060172" y="57430"/>
                </a:lnTo>
                <a:lnTo>
                  <a:pt x="2071658" y="65202"/>
                </a:lnTo>
                <a:lnTo>
                  <a:pt x="2080665" y="75727"/>
                </a:lnTo>
                <a:lnTo>
                  <a:pt x="2086543" y="88359"/>
                </a:lnTo>
                <a:lnTo>
                  <a:pt x="2088647" y="102450"/>
                </a:lnTo>
                <a:lnTo>
                  <a:pt x="2087794" y="583458"/>
                </a:lnTo>
                <a:lnTo>
                  <a:pt x="2140943" y="583458"/>
                </a:lnTo>
                <a:lnTo>
                  <a:pt x="2140797" y="96445"/>
                </a:lnTo>
                <a:lnTo>
                  <a:pt x="2129615" y="55595"/>
                </a:lnTo>
                <a:lnTo>
                  <a:pt x="2103754" y="23507"/>
                </a:lnTo>
                <a:lnTo>
                  <a:pt x="2067085" y="4047"/>
                </a:lnTo>
                <a:lnTo>
                  <a:pt x="2053129" y="1035"/>
                </a:lnTo>
                <a:lnTo>
                  <a:pt x="2038545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658" y="2476648"/>
            <a:ext cx="205104" cy="672465"/>
          </a:xfrm>
          <a:custGeom>
            <a:avLst/>
            <a:gdLst/>
            <a:ahLst/>
            <a:cxnLst/>
            <a:rect l="l" t="t" r="r" b="b"/>
            <a:pathLst>
              <a:path w="205104" h="672464">
                <a:moveTo>
                  <a:pt x="204788" y="596267"/>
                </a:moveTo>
                <a:lnTo>
                  <a:pt x="108301" y="596267"/>
                </a:lnTo>
                <a:lnTo>
                  <a:pt x="120126" y="599394"/>
                </a:lnTo>
                <a:lnTo>
                  <a:pt x="130841" y="605604"/>
                </a:lnTo>
                <a:lnTo>
                  <a:pt x="140102" y="614757"/>
                </a:lnTo>
                <a:lnTo>
                  <a:pt x="147564" y="626716"/>
                </a:lnTo>
                <a:lnTo>
                  <a:pt x="152882" y="641342"/>
                </a:lnTo>
                <a:lnTo>
                  <a:pt x="155712" y="658498"/>
                </a:lnTo>
                <a:lnTo>
                  <a:pt x="165144" y="668383"/>
                </a:lnTo>
                <a:lnTo>
                  <a:pt x="178689" y="672164"/>
                </a:lnTo>
                <a:lnTo>
                  <a:pt x="191181" y="668989"/>
                </a:lnTo>
                <a:lnTo>
                  <a:pt x="201060" y="659550"/>
                </a:lnTo>
                <a:lnTo>
                  <a:pt x="204838" y="646002"/>
                </a:lnTo>
                <a:lnTo>
                  <a:pt x="204788" y="596267"/>
                </a:lnTo>
                <a:close/>
              </a:path>
              <a:path w="205104" h="672464">
                <a:moveTo>
                  <a:pt x="96418" y="0"/>
                </a:moveTo>
                <a:lnTo>
                  <a:pt x="55577" y="11179"/>
                </a:lnTo>
                <a:lnTo>
                  <a:pt x="23498" y="37044"/>
                </a:lnTo>
                <a:lnTo>
                  <a:pt x="4046" y="73724"/>
                </a:lnTo>
                <a:lnTo>
                  <a:pt x="0" y="102277"/>
                </a:lnTo>
                <a:lnTo>
                  <a:pt x="626" y="633554"/>
                </a:lnTo>
                <a:lnTo>
                  <a:pt x="749" y="651906"/>
                </a:lnTo>
                <a:lnTo>
                  <a:pt x="6260" y="662110"/>
                </a:lnTo>
                <a:lnTo>
                  <a:pt x="17547" y="668948"/>
                </a:lnTo>
                <a:lnTo>
                  <a:pt x="34404" y="670739"/>
                </a:lnTo>
                <a:lnTo>
                  <a:pt x="43830" y="664170"/>
                </a:lnTo>
                <a:lnTo>
                  <a:pt x="50631" y="651906"/>
                </a:lnTo>
                <a:lnTo>
                  <a:pt x="53969" y="633554"/>
                </a:lnTo>
                <a:lnTo>
                  <a:pt x="59182" y="621445"/>
                </a:lnTo>
                <a:lnTo>
                  <a:pt x="67589" y="611113"/>
                </a:lnTo>
                <a:lnTo>
                  <a:pt x="78823" y="603107"/>
                </a:lnTo>
                <a:lnTo>
                  <a:pt x="92516" y="597976"/>
                </a:lnTo>
                <a:lnTo>
                  <a:pt x="108301" y="596267"/>
                </a:lnTo>
                <a:lnTo>
                  <a:pt x="204788" y="596267"/>
                </a:lnTo>
                <a:lnTo>
                  <a:pt x="204747" y="556696"/>
                </a:lnTo>
                <a:lnTo>
                  <a:pt x="52311" y="556696"/>
                </a:lnTo>
                <a:lnTo>
                  <a:pt x="52329" y="100946"/>
                </a:lnTo>
                <a:lnTo>
                  <a:pt x="54487" y="88103"/>
                </a:lnTo>
                <a:lnTo>
                  <a:pt x="80246" y="59112"/>
                </a:lnTo>
                <a:lnTo>
                  <a:pt x="110750" y="52877"/>
                </a:lnTo>
                <a:lnTo>
                  <a:pt x="191901" y="52877"/>
                </a:lnTo>
                <a:lnTo>
                  <a:pt x="191732" y="52527"/>
                </a:lnTo>
                <a:lnTo>
                  <a:pt x="164903" y="22079"/>
                </a:lnTo>
                <a:lnTo>
                  <a:pt x="126725" y="3742"/>
                </a:lnTo>
                <a:lnTo>
                  <a:pt x="111985" y="935"/>
                </a:lnTo>
                <a:lnTo>
                  <a:pt x="96418" y="0"/>
                </a:lnTo>
                <a:close/>
              </a:path>
              <a:path w="205104" h="672464">
                <a:moveTo>
                  <a:pt x="102412" y="543577"/>
                </a:moveTo>
                <a:lnTo>
                  <a:pt x="63607" y="551219"/>
                </a:lnTo>
                <a:lnTo>
                  <a:pt x="52311" y="556696"/>
                </a:lnTo>
                <a:lnTo>
                  <a:pt x="204747" y="556696"/>
                </a:lnTo>
                <a:lnTo>
                  <a:pt x="204747" y="556230"/>
                </a:lnTo>
                <a:lnTo>
                  <a:pt x="151659" y="556230"/>
                </a:lnTo>
                <a:lnTo>
                  <a:pt x="140300" y="550851"/>
                </a:lnTo>
                <a:lnTo>
                  <a:pt x="128235" y="546879"/>
                </a:lnTo>
                <a:lnTo>
                  <a:pt x="115571" y="544420"/>
                </a:lnTo>
                <a:lnTo>
                  <a:pt x="102412" y="543577"/>
                </a:lnTo>
                <a:close/>
              </a:path>
              <a:path w="205104" h="672464">
                <a:moveTo>
                  <a:pt x="191901" y="52877"/>
                </a:moveTo>
                <a:lnTo>
                  <a:pt x="110750" y="52877"/>
                </a:lnTo>
                <a:lnTo>
                  <a:pt x="124068" y="57253"/>
                </a:lnTo>
                <a:lnTo>
                  <a:pt x="135554" y="65027"/>
                </a:lnTo>
                <a:lnTo>
                  <a:pt x="144559" y="75553"/>
                </a:lnTo>
                <a:lnTo>
                  <a:pt x="150436" y="88185"/>
                </a:lnTo>
                <a:lnTo>
                  <a:pt x="152539" y="102277"/>
                </a:lnTo>
                <a:lnTo>
                  <a:pt x="151659" y="556230"/>
                </a:lnTo>
                <a:lnTo>
                  <a:pt x="204747" y="556230"/>
                </a:lnTo>
                <a:lnTo>
                  <a:pt x="204277" y="91534"/>
                </a:lnTo>
                <a:lnTo>
                  <a:pt x="201864" y="77800"/>
                </a:lnTo>
                <a:lnTo>
                  <a:pt x="197645" y="64753"/>
                </a:lnTo>
                <a:lnTo>
                  <a:pt x="191901" y="5287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43778" y="1895843"/>
            <a:ext cx="208915" cy="52705"/>
          </a:xfrm>
          <a:custGeom>
            <a:avLst/>
            <a:gdLst/>
            <a:ahLst/>
            <a:cxnLst/>
            <a:rect l="l" t="t" r="r" b="b"/>
            <a:pathLst>
              <a:path w="208914" h="52705">
                <a:moveTo>
                  <a:pt x="185388" y="0"/>
                </a:moveTo>
                <a:lnTo>
                  <a:pt x="14170" y="1662"/>
                </a:lnTo>
                <a:lnTo>
                  <a:pt x="5508" y="8371"/>
                </a:lnTo>
                <a:lnTo>
                  <a:pt x="347" y="20579"/>
                </a:lnTo>
                <a:lnTo>
                  <a:pt x="0" y="38660"/>
                </a:lnTo>
                <a:lnTo>
                  <a:pt x="9444" y="48535"/>
                </a:lnTo>
                <a:lnTo>
                  <a:pt x="22993" y="52311"/>
                </a:lnTo>
                <a:lnTo>
                  <a:pt x="185388" y="52311"/>
                </a:lnTo>
                <a:lnTo>
                  <a:pt x="194198" y="50654"/>
                </a:lnTo>
                <a:lnTo>
                  <a:pt x="202862" y="43951"/>
                </a:lnTo>
                <a:lnTo>
                  <a:pt x="208023" y="31746"/>
                </a:lnTo>
                <a:lnTo>
                  <a:pt x="208371" y="13660"/>
                </a:lnTo>
                <a:lnTo>
                  <a:pt x="198932" y="3779"/>
                </a:lnTo>
                <a:lnTo>
                  <a:pt x="18538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0768" y="1895843"/>
            <a:ext cx="208915" cy="52705"/>
          </a:xfrm>
          <a:custGeom>
            <a:avLst/>
            <a:gdLst/>
            <a:ahLst/>
            <a:cxnLst/>
            <a:rect l="l" t="t" r="r" b="b"/>
            <a:pathLst>
              <a:path w="208915" h="52705">
                <a:moveTo>
                  <a:pt x="185356" y="0"/>
                </a:moveTo>
                <a:lnTo>
                  <a:pt x="14175" y="1658"/>
                </a:lnTo>
                <a:lnTo>
                  <a:pt x="5511" y="8364"/>
                </a:lnTo>
                <a:lnTo>
                  <a:pt x="349" y="20571"/>
                </a:lnTo>
                <a:lnTo>
                  <a:pt x="0" y="38654"/>
                </a:lnTo>
                <a:lnTo>
                  <a:pt x="9438" y="48533"/>
                </a:lnTo>
                <a:lnTo>
                  <a:pt x="22986" y="52311"/>
                </a:lnTo>
                <a:lnTo>
                  <a:pt x="185356" y="52311"/>
                </a:lnTo>
                <a:lnTo>
                  <a:pt x="194154" y="50658"/>
                </a:lnTo>
                <a:lnTo>
                  <a:pt x="202820" y="43958"/>
                </a:lnTo>
                <a:lnTo>
                  <a:pt x="207982" y="31754"/>
                </a:lnTo>
                <a:lnTo>
                  <a:pt x="208333" y="13666"/>
                </a:lnTo>
                <a:lnTo>
                  <a:pt x="198900" y="3781"/>
                </a:lnTo>
                <a:lnTo>
                  <a:pt x="18535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61895" y="2043468"/>
            <a:ext cx="156845" cy="52705"/>
          </a:xfrm>
          <a:custGeom>
            <a:avLst/>
            <a:gdLst/>
            <a:ahLst/>
            <a:cxnLst/>
            <a:rect l="l" t="t" r="r" b="b"/>
            <a:pathLst>
              <a:path w="156844" h="52705">
                <a:moveTo>
                  <a:pt x="133705" y="0"/>
                </a:moveTo>
                <a:lnTo>
                  <a:pt x="14175" y="1658"/>
                </a:lnTo>
                <a:lnTo>
                  <a:pt x="5511" y="8364"/>
                </a:lnTo>
                <a:lnTo>
                  <a:pt x="349" y="20571"/>
                </a:lnTo>
                <a:lnTo>
                  <a:pt x="0" y="38654"/>
                </a:lnTo>
                <a:lnTo>
                  <a:pt x="9438" y="48533"/>
                </a:lnTo>
                <a:lnTo>
                  <a:pt x="22986" y="52311"/>
                </a:lnTo>
                <a:lnTo>
                  <a:pt x="133705" y="52311"/>
                </a:lnTo>
                <a:lnTo>
                  <a:pt x="142515" y="50654"/>
                </a:lnTo>
                <a:lnTo>
                  <a:pt x="151179" y="43951"/>
                </a:lnTo>
                <a:lnTo>
                  <a:pt x="156340" y="31746"/>
                </a:lnTo>
                <a:lnTo>
                  <a:pt x="156688" y="13660"/>
                </a:lnTo>
                <a:lnTo>
                  <a:pt x="147250" y="3779"/>
                </a:lnTo>
                <a:lnTo>
                  <a:pt x="133705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4333" y="2043468"/>
            <a:ext cx="156845" cy="52705"/>
          </a:xfrm>
          <a:custGeom>
            <a:avLst/>
            <a:gdLst/>
            <a:ahLst/>
            <a:cxnLst/>
            <a:rect l="l" t="t" r="r" b="b"/>
            <a:pathLst>
              <a:path w="156844" h="52705">
                <a:moveTo>
                  <a:pt x="133698" y="0"/>
                </a:moveTo>
                <a:lnTo>
                  <a:pt x="14180" y="1654"/>
                </a:lnTo>
                <a:lnTo>
                  <a:pt x="5515" y="8357"/>
                </a:lnTo>
                <a:lnTo>
                  <a:pt x="352" y="20564"/>
                </a:lnTo>
                <a:lnTo>
                  <a:pt x="0" y="38648"/>
                </a:lnTo>
                <a:lnTo>
                  <a:pt x="9432" y="48531"/>
                </a:lnTo>
                <a:lnTo>
                  <a:pt x="22980" y="52311"/>
                </a:lnTo>
                <a:lnTo>
                  <a:pt x="133698" y="52311"/>
                </a:lnTo>
                <a:lnTo>
                  <a:pt x="142497" y="50658"/>
                </a:lnTo>
                <a:lnTo>
                  <a:pt x="151163" y="43958"/>
                </a:lnTo>
                <a:lnTo>
                  <a:pt x="156325" y="31754"/>
                </a:lnTo>
                <a:lnTo>
                  <a:pt x="156675" y="13666"/>
                </a:lnTo>
                <a:lnTo>
                  <a:pt x="147243" y="3781"/>
                </a:lnTo>
                <a:lnTo>
                  <a:pt x="13369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0219" y="2763456"/>
            <a:ext cx="61594" cy="305435"/>
          </a:xfrm>
          <a:custGeom>
            <a:avLst/>
            <a:gdLst/>
            <a:ahLst/>
            <a:cxnLst/>
            <a:rect l="l" t="t" r="r" b="b"/>
            <a:pathLst>
              <a:path w="61594" h="305435">
                <a:moveTo>
                  <a:pt x="61506" y="305066"/>
                </a:moveTo>
                <a:lnTo>
                  <a:pt x="0" y="305066"/>
                </a:lnTo>
                <a:lnTo>
                  <a:pt x="0" y="0"/>
                </a:lnTo>
                <a:lnTo>
                  <a:pt x="61506" y="0"/>
                </a:lnTo>
                <a:lnTo>
                  <a:pt x="61506" y="30506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0925" y="2763456"/>
            <a:ext cx="61594" cy="305435"/>
          </a:xfrm>
          <a:custGeom>
            <a:avLst/>
            <a:gdLst/>
            <a:ahLst/>
            <a:cxnLst/>
            <a:rect l="l" t="t" r="r" b="b"/>
            <a:pathLst>
              <a:path w="61594" h="305435">
                <a:moveTo>
                  <a:pt x="61506" y="305066"/>
                </a:moveTo>
                <a:lnTo>
                  <a:pt x="0" y="305066"/>
                </a:lnTo>
                <a:lnTo>
                  <a:pt x="0" y="0"/>
                </a:lnTo>
                <a:lnTo>
                  <a:pt x="61506" y="0"/>
                </a:lnTo>
                <a:lnTo>
                  <a:pt x="61506" y="30506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1643" y="2763456"/>
            <a:ext cx="61594" cy="305435"/>
          </a:xfrm>
          <a:custGeom>
            <a:avLst/>
            <a:gdLst/>
            <a:ahLst/>
            <a:cxnLst/>
            <a:rect l="l" t="t" r="r" b="b"/>
            <a:pathLst>
              <a:path w="61594" h="305435">
                <a:moveTo>
                  <a:pt x="61506" y="305066"/>
                </a:moveTo>
                <a:lnTo>
                  <a:pt x="0" y="305066"/>
                </a:lnTo>
                <a:lnTo>
                  <a:pt x="0" y="0"/>
                </a:lnTo>
                <a:lnTo>
                  <a:pt x="61506" y="0"/>
                </a:lnTo>
                <a:lnTo>
                  <a:pt x="61506" y="30506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4826" y="2763456"/>
            <a:ext cx="61594" cy="305435"/>
          </a:xfrm>
          <a:custGeom>
            <a:avLst/>
            <a:gdLst/>
            <a:ahLst/>
            <a:cxnLst/>
            <a:rect l="l" t="t" r="r" b="b"/>
            <a:pathLst>
              <a:path w="61594" h="305435">
                <a:moveTo>
                  <a:pt x="61506" y="305066"/>
                </a:moveTo>
                <a:lnTo>
                  <a:pt x="0" y="305066"/>
                </a:lnTo>
                <a:lnTo>
                  <a:pt x="0" y="0"/>
                </a:lnTo>
                <a:lnTo>
                  <a:pt x="61506" y="0"/>
                </a:lnTo>
                <a:lnTo>
                  <a:pt x="61506" y="30506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35544" y="2763456"/>
            <a:ext cx="61594" cy="305435"/>
          </a:xfrm>
          <a:custGeom>
            <a:avLst/>
            <a:gdLst/>
            <a:ahLst/>
            <a:cxnLst/>
            <a:rect l="l" t="t" r="r" b="b"/>
            <a:pathLst>
              <a:path w="61594" h="305435">
                <a:moveTo>
                  <a:pt x="61506" y="305066"/>
                </a:moveTo>
                <a:lnTo>
                  <a:pt x="0" y="305066"/>
                </a:lnTo>
                <a:lnTo>
                  <a:pt x="0" y="0"/>
                </a:lnTo>
                <a:lnTo>
                  <a:pt x="61506" y="0"/>
                </a:lnTo>
                <a:lnTo>
                  <a:pt x="61506" y="30506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48714" y="2763456"/>
            <a:ext cx="61594" cy="305435"/>
          </a:xfrm>
          <a:custGeom>
            <a:avLst/>
            <a:gdLst/>
            <a:ahLst/>
            <a:cxnLst/>
            <a:rect l="l" t="t" r="r" b="b"/>
            <a:pathLst>
              <a:path w="61594" h="305435">
                <a:moveTo>
                  <a:pt x="61506" y="305066"/>
                </a:moveTo>
                <a:lnTo>
                  <a:pt x="0" y="305066"/>
                </a:lnTo>
                <a:lnTo>
                  <a:pt x="0" y="0"/>
                </a:lnTo>
                <a:lnTo>
                  <a:pt x="61506" y="0"/>
                </a:lnTo>
                <a:lnTo>
                  <a:pt x="61506" y="30506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9433" y="2763456"/>
            <a:ext cx="61594" cy="305435"/>
          </a:xfrm>
          <a:custGeom>
            <a:avLst/>
            <a:gdLst/>
            <a:ahLst/>
            <a:cxnLst/>
            <a:rect l="l" t="t" r="r" b="b"/>
            <a:pathLst>
              <a:path w="61594" h="305435">
                <a:moveTo>
                  <a:pt x="61506" y="305066"/>
                </a:moveTo>
                <a:lnTo>
                  <a:pt x="0" y="305066"/>
                </a:lnTo>
                <a:lnTo>
                  <a:pt x="0" y="0"/>
                </a:lnTo>
                <a:lnTo>
                  <a:pt x="61506" y="0"/>
                </a:lnTo>
                <a:lnTo>
                  <a:pt x="61506" y="30506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70138" y="2763456"/>
            <a:ext cx="61594" cy="305435"/>
          </a:xfrm>
          <a:custGeom>
            <a:avLst/>
            <a:gdLst/>
            <a:ahLst/>
            <a:cxnLst/>
            <a:rect l="l" t="t" r="r" b="b"/>
            <a:pathLst>
              <a:path w="61594" h="305435">
                <a:moveTo>
                  <a:pt x="61506" y="305066"/>
                </a:moveTo>
                <a:lnTo>
                  <a:pt x="0" y="305066"/>
                </a:lnTo>
                <a:lnTo>
                  <a:pt x="0" y="0"/>
                </a:lnTo>
                <a:lnTo>
                  <a:pt x="61506" y="0"/>
                </a:lnTo>
                <a:lnTo>
                  <a:pt x="61506" y="30506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83333" y="2763456"/>
            <a:ext cx="61594" cy="305435"/>
          </a:xfrm>
          <a:custGeom>
            <a:avLst/>
            <a:gdLst/>
            <a:ahLst/>
            <a:cxnLst/>
            <a:rect l="l" t="t" r="r" b="b"/>
            <a:pathLst>
              <a:path w="61594" h="305435">
                <a:moveTo>
                  <a:pt x="61506" y="305066"/>
                </a:moveTo>
                <a:lnTo>
                  <a:pt x="0" y="305066"/>
                </a:lnTo>
                <a:lnTo>
                  <a:pt x="0" y="0"/>
                </a:lnTo>
                <a:lnTo>
                  <a:pt x="61506" y="0"/>
                </a:lnTo>
                <a:lnTo>
                  <a:pt x="61506" y="30506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94039" y="2763456"/>
            <a:ext cx="61594" cy="305435"/>
          </a:xfrm>
          <a:custGeom>
            <a:avLst/>
            <a:gdLst/>
            <a:ahLst/>
            <a:cxnLst/>
            <a:rect l="l" t="t" r="r" b="b"/>
            <a:pathLst>
              <a:path w="61594" h="305435">
                <a:moveTo>
                  <a:pt x="61506" y="305066"/>
                </a:moveTo>
                <a:lnTo>
                  <a:pt x="0" y="305066"/>
                </a:lnTo>
                <a:lnTo>
                  <a:pt x="0" y="0"/>
                </a:lnTo>
                <a:lnTo>
                  <a:pt x="61506" y="0"/>
                </a:lnTo>
                <a:lnTo>
                  <a:pt x="61506" y="30506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04758" y="2763456"/>
            <a:ext cx="61594" cy="305435"/>
          </a:xfrm>
          <a:custGeom>
            <a:avLst/>
            <a:gdLst/>
            <a:ahLst/>
            <a:cxnLst/>
            <a:rect l="l" t="t" r="r" b="b"/>
            <a:pathLst>
              <a:path w="61594" h="305435">
                <a:moveTo>
                  <a:pt x="61506" y="305066"/>
                </a:moveTo>
                <a:lnTo>
                  <a:pt x="0" y="305066"/>
                </a:lnTo>
                <a:lnTo>
                  <a:pt x="0" y="0"/>
                </a:lnTo>
                <a:lnTo>
                  <a:pt x="61506" y="0"/>
                </a:lnTo>
                <a:lnTo>
                  <a:pt x="61506" y="30506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17928" y="2763456"/>
            <a:ext cx="61594" cy="305435"/>
          </a:xfrm>
          <a:custGeom>
            <a:avLst/>
            <a:gdLst/>
            <a:ahLst/>
            <a:cxnLst/>
            <a:rect l="l" t="t" r="r" b="b"/>
            <a:pathLst>
              <a:path w="61594" h="305435">
                <a:moveTo>
                  <a:pt x="61506" y="305066"/>
                </a:moveTo>
                <a:lnTo>
                  <a:pt x="0" y="305066"/>
                </a:lnTo>
                <a:lnTo>
                  <a:pt x="0" y="0"/>
                </a:lnTo>
                <a:lnTo>
                  <a:pt x="61506" y="0"/>
                </a:lnTo>
                <a:lnTo>
                  <a:pt x="61506" y="30506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28646" y="2763456"/>
            <a:ext cx="61594" cy="305435"/>
          </a:xfrm>
          <a:custGeom>
            <a:avLst/>
            <a:gdLst/>
            <a:ahLst/>
            <a:cxnLst/>
            <a:rect l="l" t="t" r="r" b="b"/>
            <a:pathLst>
              <a:path w="61594" h="305435">
                <a:moveTo>
                  <a:pt x="61506" y="305066"/>
                </a:moveTo>
                <a:lnTo>
                  <a:pt x="0" y="305066"/>
                </a:lnTo>
                <a:lnTo>
                  <a:pt x="0" y="0"/>
                </a:lnTo>
                <a:lnTo>
                  <a:pt x="61506" y="0"/>
                </a:lnTo>
                <a:lnTo>
                  <a:pt x="61506" y="30506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41829" y="2763456"/>
            <a:ext cx="61594" cy="305435"/>
          </a:xfrm>
          <a:custGeom>
            <a:avLst/>
            <a:gdLst/>
            <a:ahLst/>
            <a:cxnLst/>
            <a:rect l="l" t="t" r="r" b="b"/>
            <a:pathLst>
              <a:path w="61594" h="305435">
                <a:moveTo>
                  <a:pt x="61506" y="305066"/>
                </a:moveTo>
                <a:lnTo>
                  <a:pt x="0" y="305066"/>
                </a:lnTo>
                <a:lnTo>
                  <a:pt x="0" y="0"/>
                </a:lnTo>
                <a:lnTo>
                  <a:pt x="61506" y="0"/>
                </a:lnTo>
                <a:lnTo>
                  <a:pt x="61506" y="30506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01760" y="2763456"/>
            <a:ext cx="61594" cy="59055"/>
          </a:xfrm>
          <a:custGeom>
            <a:avLst/>
            <a:gdLst/>
            <a:ahLst/>
            <a:cxnLst/>
            <a:rect l="l" t="t" r="r" b="b"/>
            <a:pathLst>
              <a:path w="61594" h="59055">
                <a:moveTo>
                  <a:pt x="61506" y="59029"/>
                </a:moveTo>
                <a:lnTo>
                  <a:pt x="0" y="59029"/>
                </a:lnTo>
                <a:lnTo>
                  <a:pt x="0" y="0"/>
                </a:lnTo>
                <a:lnTo>
                  <a:pt x="61506" y="0"/>
                </a:lnTo>
                <a:lnTo>
                  <a:pt x="61506" y="59029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01760" y="288399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61506" y="61506"/>
                </a:moveTo>
                <a:lnTo>
                  <a:pt x="0" y="61506"/>
                </a:lnTo>
                <a:lnTo>
                  <a:pt x="0" y="0"/>
                </a:lnTo>
                <a:lnTo>
                  <a:pt x="61506" y="0"/>
                </a:lnTo>
                <a:lnTo>
                  <a:pt x="61506" y="6150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01760" y="300701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61506" y="61506"/>
                </a:moveTo>
                <a:lnTo>
                  <a:pt x="0" y="61506"/>
                </a:lnTo>
                <a:lnTo>
                  <a:pt x="0" y="0"/>
                </a:lnTo>
                <a:lnTo>
                  <a:pt x="61506" y="0"/>
                </a:lnTo>
                <a:lnTo>
                  <a:pt x="61506" y="61506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237232" y="610290"/>
            <a:ext cx="143306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Преимущества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93" y="177800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23"/>
                </a:lnTo>
                <a:lnTo>
                  <a:pt x="80048" y="32423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42" y="177812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23"/>
                </a:lnTo>
                <a:lnTo>
                  <a:pt x="122770" y="32423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46186" y="1344109"/>
            <a:ext cx="6382106" cy="5231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00"/>
              </a:lnSpc>
            </a:pP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Мобилизация оборудования и с</a:t>
            </a:r>
            <a:r>
              <a:rPr sz="2800" b="1" spc="-20" dirty="0">
                <a:solidFill>
                  <a:srgbClr val="12181F"/>
                </a:solidFill>
                <a:latin typeface="Proxima Nova Rg"/>
                <a:cs typeface="Proxima Nova Rg"/>
              </a:rPr>
              <a:t>к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орость запуска и реализации проектов</a:t>
            </a:r>
            <a:endParaRPr sz="2800" dirty="0">
              <a:latin typeface="Proxima Nova Rg"/>
              <a:cs typeface="Proxima Nova Rg"/>
            </a:endParaRPr>
          </a:p>
          <a:p>
            <a:pPr marL="12700" marR="1546225">
              <a:lnSpc>
                <a:spcPct val="142800"/>
              </a:lnSpc>
              <a:spcBef>
                <a:spcPts val="1375"/>
              </a:spcBef>
            </a:pP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В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срок от 7-90 дней </a:t>
            </a:r>
            <a:r>
              <a:rPr sz="1400" b="0" spc="-30" dirty="0">
                <a:solidFill>
                  <a:srgbClr val="231F20"/>
                </a:solidFill>
                <a:latin typeface="Proxima Nova Light"/>
                <a:cs typeface="Proxima Nova Light"/>
              </a:rPr>
              <a:t>мы готовы запустить любой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проект </a:t>
            </a:r>
            <a:r>
              <a:rPr sz="14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 любой точ</a:t>
            </a:r>
            <a:r>
              <a:rPr sz="14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е </a:t>
            </a:r>
            <a:r>
              <a:rPr sz="1400" b="0" spc="-15" dirty="0">
                <a:solidFill>
                  <a:srgbClr val="231F20"/>
                </a:solidFill>
                <a:latin typeface="Proxima Nova Light"/>
                <a:cs typeface="Proxima Nova Light"/>
              </a:rPr>
              <a:t>мира,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а </a:t>
            </a:r>
            <a:r>
              <a:rPr sz="1400" b="0" spc="-10" dirty="0" err="1">
                <a:solidFill>
                  <a:srgbClr val="231F20"/>
                </a:solidFill>
                <a:latin typeface="Proxima Nova Light"/>
                <a:cs typeface="Proxima Nova Light"/>
              </a:rPr>
              <a:t>именно</a:t>
            </a:r>
            <a:r>
              <a:rPr sz="1400" b="0" spc="-10" dirty="0" smtClean="0">
                <a:solidFill>
                  <a:srgbClr val="231F20"/>
                </a:solidFill>
                <a:latin typeface="Proxima Nova Light"/>
                <a:cs typeface="Proxima Nova Light"/>
              </a:rPr>
              <a:t>:</a:t>
            </a:r>
            <a:endParaRPr lang="ru-RU" sz="1400" b="0" spc="-10" dirty="0" smtClean="0">
              <a:solidFill>
                <a:srgbClr val="231F20"/>
              </a:solidFill>
              <a:latin typeface="Proxima Nova Light"/>
              <a:cs typeface="Proxima Nova Light"/>
            </a:endParaRPr>
          </a:p>
          <a:p>
            <a:pPr marL="12700" marR="1546225">
              <a:lnSpc>
                <a:spcPct val="142800"/>
              </a:lnSpc>
              <a:spcBef>
                <a:spcPts val="1375"/>
              </a:spcBef>
            </a:pPr>
            <a:endParaRPr sz="1400" dirty="0">
              <a:latin typeface="Proxima Nova Light"/>
              <a:cs typeface="Proxima Nova Light"/>
            </a:endParaRPr>
          </a:p>
          <a:p>
            <a:pPr marL="285750" indent="-285750">
              <a:lnSpc>
                <a:spcPct val="100000"/>
              </a:lnSpc>
              <a:spcBef>
                <a:spcPts val="19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Proxima Nova Light" panose="02000506030000020004" pitchFamily="50" charset="0"/>
                <a:cs typeface="Times New Roman"/>
              </a:rPr>
              <a:t>Доставить буровые установки, геофизическое оборудование и вспомогательную автотракторную </a:t>
            </a:r>
            <a:r>
              <a:rPr lang="ru-RU" sz="1400" dirty="0" smtClean="0">
                <a:latin typeface="Proxima Nova Light" panose="02000506030000020004" pitchFamily="50" charset="0"/>
                <a:cs typeface="Times New Roman"/>
              </a:rPr>
              <a:t>технику</a:t>
            </a:r>
          </a:p>
          <a:p>
            <a:pPr marL="285750" indent="-285750">
              <a:lnSpc>
                <a:spcPct val="100000"/>
              </a:lnSpc>
              <a:spcBef>
                <a:spcPts val="19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Proxima Nova Light" panose="02000506030000020004" pitchFamily="50" charset="0"/>
                <a:cs typeface="Times New Roman"/>
              </a:rPr>
              <a:t>Наладить материально-техническое </a:t>
            </a:r>
            <a:r>
              <a:rPr lang="ru-RU" sz="1400" dirty="0" smtClean="0">
                <a:latin typeface="Proxima Nova Light" panose="02000506030000020004" pitchFamily="50" charset="0"/>
                <a:cs typeface="Times New Roman"/>
              </a:rPr>
              <a:t>снабжение</a:t>
            </a:r>
          </a:p>
          <a:p>
            <a:pPr marL="285750" indent="-285750">
              <a:lnSpc>
                <a:spcPct val="100000"/>
              </a:lnSpc>
              <a:spcBef>
                <a:spcPts val="19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Proxima Nova Light" panose="02000506030000020004" pitchFamily="50" charset="0"/>
                <a:cs typeface="Times New Roman"/>
              </a:rPr>
              <a:t>Создать необходимую </a:t>
            </a:r>
            <a:r>
              <a:rPr lang="ru-RU" sz="1400" dirty="0" smtClean="0">
                <a:latin typeface="Proxima Nova Light" panose="02000506030000020004" pitchFamily="50" charset="0"/>
                <a:cs typeface="Times New Roman"/>
              </a:rPr>
              <a:t>инфраструктуру</a:t>
            </a:r>
          </a:p>
          <a:p>
            <a:pPr marL="285750" indent="-285750">
              <a:lnSpc>
                <a:spcPct val="100000"/>
              </a:lnSpc>
              <a:spcBef>
                <a:spcPts val="19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Proxima Nova Light" panose="02000506030000020004" pitchFamily="50" charset="0"/>
                <a:cs typeface="Times New Roman"/>
              </a:rPr>
              <a:t>Сформировать и доставить высококвалифицированный производственный </a:t>
            </a:r>
            <a:r>
              <a:rPr lang="ru-RU" sz="1400" dirty="0" smtClean="0">
                <a:latin typeface="Proxima Nova Light" panose="02000506030000020004" pitchFamily="50" charset="0"/>
                <a:cs typeface="Times New Roman"/>
              </a:rPr>
              <a:t>персонал</a:t>
            </a: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210820">
              <a:lnSpc>
                <a:spcPct val="142800"/>
              </a:lnSpc>
            </a:pP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Все </a:t>
            </a:r>
            <a:r>
              <a:rPr sz="1400" b="0" spc="-15" dirty="0">
                <a:solidFill>
                  <a:srgbClr val="231F20"/>
                </a:solidFill>
                <a:latin typeface="Proxima Nova Light"/>
                <a:cs typeface="Proxima Nova Light"/>
              </a:rPr>
              <a:t>это резул</a:t>
            </a:r>
            <a:r>
              <a:rPr sz="1400" b="0" spc="-60" dirty="0">
                <a:solidFill>
                  <a:srgbClr val="231F20"/>
                </a:solidFill>
                <a:latin typeface="Proxima Nova Light"/>
                <a:cs typeface="Proxima Nova Light"/>
              </a:rPr>
              <a:t>ь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тат на</a:t>
            </a:r>
            <a:r>
              <a:rPr sz="14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опленного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проектного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опыта, точного планирования, сла</a:t>
            </a:r>
            <a:r>
              <a:rPr sz="14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ж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енности </a:t>
            </a:r>
            <a:r>
              <a:rPr sz="14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омандной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работы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и автоматизации процессов управления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ресурсами,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что обеспечивает оптимизацию общей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стоимости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услуг и улучшение производственных показателей.</a:t>
            </a:r>
            <a:endParaRPr sz="1400" dirty="0">
              <a:latin typeface="Proxima Nova Light"/>
              <a:cs typeface="Proxima Nova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2358" y="1453032"/>
            <a:ext cx="2069464" cy="2069464"/>
          </a:xfrm>
          <a:custGeom>
            <a:avLst/>
            <a:gdLst/>
            <a:ahLst/>
            <a:cxnLst/>
            <a:rect l="l" t="t" r="r" b="b"/>
            <a:pathLst>
              <a:path w="2069464" h="2069464">
                <a:moveTo>
                  <a:pt x="1034681" y="0"/>
                </a:moveTo>
                <a:lnTo>
                  <a:pt x="949945" y="3436"/>
                </a:lnTo>
                <a:lnTo>
                  <a:pt x="867073" y="13566"/>
                </a:lnTo>
                <a:lnTo>
                  <a:pt x="786333" y="30123"/>
                </a:lnTo>
                <a:lnTo>
                  <a:pt x="707994" y="52836"/>
                </a:lnTo>
                <a:lnTo>
                  <a:pt x="632323" y="81439"/>
                </a:lnTo>
                <a:lnTo>
                  <a:pt x="559590" y="115662"/>
                </a:lnTo>
                <a:lnTo>
                  <a:pt x="490062" y="155238"/>
                </a:lnTo>
                <a:lnTo>
                  <a:pt x="424008" y="199897"/>
                </a:lnTo>
                <a:lnTo>
                  <a:pt x="361696" y="249372"/>
                </a:lnTo>
                <a:lnTo>
                  <a:pt x="303395" y="303395"/>
                </a:lnTo>
                <a:lnTo>
                  <a:pt x="249372" y="361696"/>
                </a:lnTo>
                <a:lnTo>
                  <a:pt x="199897" y="424008"/>
                </a:lnTo>
                <a:lnTo>
                  <a:pt x="155238" y="490062"/>
                </a:lnTo>
                <a:lnTo>
                  <a:pt x="115662" y="559590"/>
                </a:lnTo>
                <a:lnTo>
                  <a:pt x="81439" y="632323"/>
                </a:lnTo>
                <a:lnTo>
                  <a:pt x="52836" y="707994"/>
                </a:lnTo>
                <a:lnTo>
                  <a:pt x="30123" y="786333"/>
                </a:lnTo>
                <a:lnTo>
                  <a:pt x="13566" y="867073"/>
                </a:lnTo>
                <a:lnTo>
                  <a:pt x="3436" y="949945"/>
                </a:lnTo>
                <a:lnTo>
                  <a:pt x="0" y="1034681"/>
                </a:lnTo>
                <a:lnTo>
                  <a:pt x="3436" y="1119419"/>
                </a:lnTo>
                <a:lnTo>
                  <a:pt x="13566" y="1202292"/>
                </a:lnTo>
                <a:lnTo>
                  <a:pt x="30123" y="1283033"/>
                </a:lnTo>
                <a:lnTo>
                  <a:pt x="52836" y="1361373"/>
                </a:lnTo>
                <a:lnTo>
                  <a:pt x="81439" y="1437045"/>
                </a:lnTo>
                <a:lnTo>
                  <a:pt x="115662" y="1509778"/>
                </a:lnTo>
                <a:lnTo>
                  <a:pt x="155238" y="1579306"/>
                </a:lnTo>
                <a:lnTo>
                  <a:pt x="199897" y="1645360"/>
                </a:lnTo>
                <a:lnTo>
                  <a:pt x="249372" y="1707672"/>
                </a:lnTo>
                <a:lnTo>
                  <a:pt x="303395" y="1765973"/>
                </a:lnTo>
                <a:lnTo>
                  <a:pt x="361696" y="1819994"/>
                </a:lnTo>
                <a:lnTo>
                  <a:pt x="424008" y="1869469"/>
                </a:lnTo>
                <a:lnTo>
                  <a:pt x="490062" y="1914128"/>
                </a:lnTo>
                <a:lnTo>
                  <a:pt x="559590" y="1953703"/>
                </a:lnTo>
                <a:lnTo>
                  <a:pt x="632323" y="1987925"/>
                </a:lnTo>
                <a:lnTo>
                  <a:pt x="707994" y="2016527"/>
                </a:lnTo>
                <a:lnTo>
                  <a:pt x="786333" y="2039240"/>
                </a:lnTo>
                <a:lnTo>
                  <a:pt x="867073" y="2055796"/>
                </a:lnTo>
                <a:lnTo>
                  <a:pt x="949945" y="2065927"/>
                </a:lnTo>
                <a:lnTo>
                  <a:pt x="1034681" y="2069363"/>
                </a:lnTo>
                <a:lnTo>
                  <a:pt x="1119417" y="2065927"/>
                </a:lnTo>
                <a:lnTo>
                  <a:pt x="1202289" y="2055796"/>
                </a:lnTo>
                <a:lnTo>
                  <a:pt x="1283029" y="2039240"/>
                </a:lnTo>
                <a:lnTo>
                  <a:pt x="1361369" y="2016527"/>
                </a:lnTo>
                <a:lnTo>
                  <a:pt x="1375370" y="2011235"/>
                </a:lnTo>
                <a:lnTo>
                  <a:pt x="1034681" y="2011235"/>
                </a:lnTo>
                <a:lnTo>
                  <a:pt x="954703" y="2007992"/>
                </a:lnTo>
                <a:lnTo>
                  <a:pt x="876483" y="1998430"/>
                </a:lnTo>
                <a:lnTo>
                  <a:pt x="800277" y="1982805"/>
                </a:lnTo>
                <a:lnTo>
                  <a:pt x="726336" y="1961367"/>
                </a:lnTo>
                <a:lnTo>
                  <a:pt x="654914" y="1934372"/>
                </a:lnTo>
                <a:lnTo>
                  <a:pt x="586265" y="1902072"/>
                </a:lnTo>
                <a:lnTo>
                  <a:pt x="520641" y="1864720"/>
                </a:lnTo>
                <a:lnTo>
                  <a:pt x="458296" y="1822570"/>
                </a:lnTo>
                <a:lnTo>
                  <a:pt x="399484" y="1775875"/>
                </a:lnTo>
                <a:lnTo>
                  <a:pt x="344457" y="1724888"/>
                </a:lnTo>
                <a:lnTo>
                  <a:pt x="293468" y="1669862"/>
                </a:lnTo>
                <a:lnTo>
                  <a:pt x="246772" y="1611051"/>
                </a:lnTo>
                <a:lnTo>
                  <a:pt x="204621" y="1548708"/>
                </a:lnTo>
                <a:lnTo>
                  <a:pt x="167268" y="1483087"/>
                </a:lnTo>
                <a:lnTo>
                  <a:pt x="134967" y="1414439"/>
                </a:lnTo>
                <a:lnTo>
                  <a:pt x="107971" y="1343019"/>
                </a:lnTo>
                <a:lnTo>
                  <a:pt x="86533" y="1269080"/>
                </a:lnTo>
                <a:lnTo>
                  <a:pt x="70907" y="1192875"/>
                </a:lnTo>
                <a:lnTo>
                  <a:pt x="61345" y="1114658"/>
                </a:lnTo>
                <a:lnTo>
                  <a:pt x="58102" y="1034681"/>
                </a:lnTo>
                <a:lnTo>
                  <a:pt x="61345" y="954704"/>
                </a:lnTo>
                <a:lnTo>
                  <a:pt x="70907" y="876486"/>
                </a:lnTo>
                <a:lnTo>
                  <a:pt x="86533" y="800281"/>
                </a:lnTo>
                <a:lnTo>
                  <a:pt x="107971" y="726341"/>
                </a:lnTo>
                <a:lnTo>
                  <a:pt x="134967" y="654919"/>
                </a:lnTo>
                <a:lnTo>
                  <a:pt x="167268" y="586270"/>
                </a:lnTo>
                <a:lnTo>
                  <a:pt x="204621" y="520647"/>
                </a:lnTo>
                <a:lnTo>
                  <a:pt x="246772" y="458302"/>
                </a:lnTo>
                <a:lnTo>
                  <a:pt x="293468" y="399489"/>
                </a:lnTo>
                <a:lnTo>
                  <a:pt x="344457" y="344462"/>
                </a:lnTo>
                <a:lnTo>
                  <a:pt x="399484" y="293473"/>
                </a:lnTo>
                <a:lnTo>
                  <a:pt x="458296" y="246776"/>
                </a:lnTo>
                <a:lnTo>
                  <a:pt x="520641" y="204624"/>
                </a:lnTo>
                <a:lnTo>
                  <a:pt x="586265" y="167270"/>
                </a:lnTo>
                <a:lnTo>
                  <a:pt x="654914" y="134969"/>
                </a:lnTo>
                <a:lnTo>
                  <a:pt x="726336" y="107972"/>
                </a:lnTo>
                <a:lnTo>
                  <a:pt x="800277" y="86534"/>
                </a:lnTo>
                <a:lnTo>
                  <a:pt x="876483" y="70907"/>
                </a:lnTo>
                <a:lnTo>
                  <a:pt x="954703" y="61346"/>
                </a:lnTo>
                <a:lnTo>
                  <a:pt x="1034681" y="58102"/>
                </a:lnTo>
                <a:lnTo>
                  <a:pt x="1375300" y="58102"/>
                </a:lnTo>
                <a:lnTo>
                  <a:pt x="1361369" y="52836"/>
                </a:lnTo>
                <a:lnTo>
                  <a:pt x="1283029" y="30123"/>
                </a:lnTo>
                <a:lnTo>
                  <a:pt x="1202289" y="13566"/>
                </a:lnTo>
                <a:lnTo>
                  <a:pt x="1119417" y="3436"/>
                </a:lnTo>
                <a:lnTo>
                  <a:pt x="1034681" y="0"/>
                </a:lnTo>
                <a:close/>
              </a:path>
              <a:path w="2069464" h="2069464">
                <a:moveTo>
                  <a:pt x="1375300" y="58102"/>
                </a:moveTo>
                <a:lnTo>
                  <a:pt x="1034681" y="58102"/>
                </a:lnTo>
                <a:lnTo>
                  <a:pt x="1114658" y="61346"/>
                </a:lnTo>
                <a:lnTo>
                  <a:pt x="1192875" y="70907"/>
                </a:lnTo>
                <a:lnTo>
                  <a:pt x="1269080" y="86534"/>
                </a:lnTo>
                <a:lnTo>
                  <a:pt x="1343019" y="107972"/>
                </a:lnTo>
                <a:lnTo>
                  <a:pt x="1414439" y="134969"/>
                </a:lnTo>
                <a:lnTo>
                  <a:pt x="1483087" y="167270"/>
                </a:lnTo>
                <a:lnTo>
                  <a:pt x="1548708" y="204624"/>
                </a:lnTo>
                <a:lnTo>
                  <a:pt x="1611051" y="246776"/>
                </a:lnTo>
                <a:lnTo>
                  <a:pt x="1669862" y="293473"/>
                </a:lnTo>
                <a:lnTo>
                  <a:pt x="1724888" y="344462"/>
                </a:lnTo>
                <a:lnTo>
                  <a:pt x="1775875" y="399489"/>
                </a:lnTo>
                <a:lnTo>
                  <a:pt x="1822570" y="458302"/>
                </a:lnTo>
                <a:lnTo>
                  <a:pt x="1864720" y="520647"/>
                </a:lnTo>
                <a:lnTo>
                  <a:pt x="1902072" y="586270"/>
                </a:lnTo>
                <a:lnTo>
                  <a:pt x="1934372" y="654919"/>
                </a:lnTo>
                <a:lnTo>
                  <a:pt x="1961367" y="726341"/>
                </a:lnTo>
                <a:lnTo>
                  <a:pt x="1982805" y="800281"/>
                </a:lnTo>
                <a:lnTo>
                  <a:pt x="1998430" y="876486"/>
                </a:lnTo>
                <a:lnTo>
                  <a:pt x="2007992" y="954704"/>
                </a:lnTo>
                <a:lnTo>
                  <a:pt x="2011235" y="1034681"/>
                </a:lnTo>
                <a:lnTo>
                  <a:pt x="2007992" y="1114658"/>
                </a:lnTo>
                <a:lnTo>
                  <a:pt x="1998430" y="1192875"/>
                </a:lnTo>
                <a:lnTo>
                  <a:pt x="1982805" y="1269080"/>
                </a:lnTo>
                <a:lnTo>
                  <a:pt x="1961367" y="1343019"/>
                </a:lnTo>
                <a:lnTo>
                  <a:pt x="1934372" y="1414439"/>
                </a:lnTo>
                <a:lnTo>
                  <a:pt x="1902072" y="1483087"/>
                </a:lnTo>
                <a:lnTo>
                  <a:pt x="1864720" y="1548708"/>
                </a:lnTo>
                <a:lnTo>
                  <a:pt x="1822570" y="1611051"/>
                </a:lnTo>
                <a:lnTo>
                  <a:pt x="1775875" y="1669862"/>
                </a:lnTo>
                <a:lnTo>
                  <a:pt x="1724888" y="1724888"/>
                </a:lnTo>
                <a:lnTo>
                  <a:pt x="1669862" y="1775875"/>
                </a:lnTo>
                <a:lnTo>
                  <a:pt x="1611051" y="1822570"/>
                </a:lnTo>
                <a:lnTo>
                  <a:pt x="1548708" y="1864720"/>
                </a:lnTo>
                <a:lnTo>
                  <a:pt x="1483087" y="1902072"/>
                </a:lnTo>
                <a:lnTo>
                  <a:pt x="1414439" y="1934372"/>
                </a:lnTo>
                <a:lnTo>
                  <a:pt x="1343019" y="1961367"/>
                </a:lnTo>
                <a:lnTo>
                  <a:pt x="1269080" y="1982805"/>
                </a:lnTo>
                <a:lnTo>
                  <a:pt x="1192875" y="1998430"/>
                </a:lnTo>
                <a:lnTo>
                  <a:pt x="1114658" y="2007992"/>
                </a:lnTo>
                <a:lnTo>
                  <a:pt x="1034681" y="2011235"/>
                </a:lnTo>
                <a:lnTo>
                  <a:pt x="1375370" y="2011235"/>
                </a:lnTo>
                <a:lnTo>
                  <a:pt x="1437039" y="1987925"/>
                </a:lnTo>
                <a:lnTo>
                  <a:pt x="1509773" y="1953703"/>
                </a:lnTo>
                <a:lnTo>
                  <a:pt x="1579301" y="1914128"/>
                </a:lnTo>
                <a:lnTo>
                  <a:pt x="1645355" y="1869469"/>
                </a:lnTo>
                <a:lnTo>
                  <a:pt x="1707667" y="1819994"/>
                </a:lnTo>
                <a:lnTo>
                  <a:pt x="1765968" y="1765973"/>
                </a:lnTo>
                <a:lnTo>
                  <a:pt x="1819990" y="1707672"/>
                </a:lnTo>
                <a:lnTo>
                  <a:pt x="1869465" y="1645360"/>
                </a:lnTo>
                <a:lnTo>
                  <a:pt x="1914125" y="1579306"/>
                </a:lnTo>
                <a:lnTo>
                  <a:pt x="1953700" y="1509778"/>
                </a:lnTo>
                <a:lnTo>
                  <a:pt x="1987924" y="1437045"/>
                </a:lnTo>
                <a:lnTo>
                  <a:pt x="2016526" y="1361373"/>
                </a:lnTo>
                <a:lnTo>
                  <a:pt x="2039240" y="1283033"/>
                </a:lnTo>
                <a:lnTo>
                  <a:pt x="2055796" y="1202292"/>
                </a:lnTo>
                <a:lnTo>
                  <a:pt x="2065926" y="1119419"/>
                </a:lnTo>
                <a:lnTo>
                  <a:pt x="2069363" y="1034681"/>
                </a:lnTo>
                <a:lnTo>
                  <a:pt x="2065926" y="949945"/>
                </a:lnTo>
                <a:lnTo>
                  <a:pt x="2055796" y="867073"/>
                </a:lnTo>
                <a:lnTo>
                  <a:pt x="2039240" y="786333"/>
                </a:lnTo>
                <a:lnTo>
                  <a:pt x="2016526" y="707994"/>
                </a:lnTo>
                <a:lnTo>
                  <a:pt x="1987924" y="632323"/>
                </a:lnTo>
                <a:lnTo>
                  <a:pt x="1953700" y="559590"/>
                </a:lnTo>
                <a:lnTo>
                  <a:pt x="1914125" y="490062"/>
                </a:lnTo>
                <a:lnTo>
                  <a:pt x="1869465" y="424008"/>
                </a:lnTo>
                <a:lnTo>
                  <a:pt x="1819990" y="361696"/>
                </a:lnTo>
                <a:lnTo>
                  <a:pt x="1765968" y="303395"/>
                </a:lnTo>
                <a:lnTo>
                  <a:pt x="1707667" y="249372"/>
                </a:lnTo>
                <a:lnTo>
                  <a:pt x="1645355" y="199897"/>
                </a:lnTo>
                <a:lnTo>
                  <a:pt x="1579301" y="155238"/>
                </a:lnTo>
                <a:lnTo>
                  <a:pt x="1509773" y="115662"/>
                </a:lnTo>
                <a:lnTo>
                  <a:pt x="1437039" y="81439"/>
                </a:lnTo>
                <a:lnTo>
                  <a:pt x="1375300" y="58102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3078" y="1141527"/>
            <a:ext cx="405765" cy="370205"/>
          </a:xfrm>
          <a:custGeom>
            <a:avLst/>
            <a:gdLst/>
            <a:ahLst/>
            <a:cxnLst/>
            <a:rect l="l" t="t" r="r" b="b"/>
            <a:pathLst>
              <a:path w="405764" h="370205">
                <a:moveTo>
                  <a:pt x="376110" y="0"/>
                </a:moveTo>
                <a:lnTo>
                  <a:pt x="25613" y="202"/>
                </a:lnTo>
                <a:lnTo>
                  <a:pt x="12564" y="5131"/>
                </a:lnTo>
                <a:lnTo>
                  <a:pt x="3436" y="15334"/>
                </a:lnTo>
                <a:lnTo>
                  <a:pt x="0" y="29044"/>
                </a:lnTo>
                <a:lnTo>
                  <a:pt x="202" y="207380"/>
                </a:lnTo>
                <a:lnTo>
                  <a:pt x="5135" y="220425"/>
                </a:lnTo>
                <a:lnTo>
                  <a:pt x="15344" y="229548"/>
                </a:lnTo>
                <a:lnTo>
                  <a:pt x="29057" y="232981"/>
                </a:lnTo>
                <a:lnTo>
                  <a:pt x="103847" y="232981"/>
                </a:lnTo>
                <a:lnTo>
                  <a:pt x="104051" y="344016"/>
                </a:lnTo>
                <a:lnTo>
                  <a:pt x="108986" y="357061"/>
                </a:lnTo>
                <a:lnTo>
                  <a:pt x="119195" y="366185"/>
                </a:lnTo>
                <a:lnTo>
                  <a:pt x="132905" y="369620"/>
                </a:lnTo>
                <a:lnTo>
                  <a:pt x="272275" y="369620"/>
                </a:lnTo>
                <a:lnTo>
                  <a:pt x="275726" y="369417"/>
                </a:lnTo>
                <a:lnTo>
                  <a:pt x="288767" y="364481"/>
                </a:lnTo>
                <a:lnTo>
                  <a:pt x="297895" y="354273"/>
                </a:lnTo>
                <a:lnTo>
                  <a:pt x="301332" y="340563"/>
                </a:lnTo>
                <a:lnTo>
                  <a:pt x="301332" y="311518"/>
                </a:lnTo>
                <a:lnTo>
                  <a:pt x="161950" y="311518"/>
                </a:lnTo>
                <a:lnTo>
                  <a:pt x="161749" y="200502"/>
                </a:lnTo>
                <a:lnTo>
                  <a:pt x="156822" y="187452"/>
                </a:lnTo>
                <a:lnTo>
                  <a:pt x="146618" y="178326"/>
                </a:lnTo>
                <a:lnTo>
                  <a:pt x="132905" y="174891"/>
                </a:lnTo>
                <a:lnTo>
                  <a:pt x="58102" y="174891"/>
                </a:lnTo>
                <a:lnTo>
                  <a:pt x="58102" y="58089"/>
                </a:lnTo>
                <a:lnTo>
                  <a:pt x="405002" y="58089"/>
                </a:lnTo>
                <a:lnTo>
                  <a:pt x="404965" y="25600"/>
                </a:lnTo>
                <a:lnTo>
                  <a:pt x="400032" y="12556"/>
                </a:lnTo>
                <a:lnTo>
                  <a:pt x="389823" y="3433"/>
                </a:lnTo>
                <a:lnTo>
                  <a:pt x="376110" y="0"/>
                </a:lnTo>
                <a:close/>
              </a:path>
              <a:path w="405764" h="370205">
                <a:moveTo>
                  <a:pt x="405002" y="58089"/>
                </a:moveTo>
                <a:lnTo>
                  <a:pt x="347040" y="58089"/>
                </a:lnTo>
                <a:lnTo>
                  <a:pt x="347040" y="174891"/>
                </a:lnTo>
                <a:lnTo>
                  <a:pt x="268821" y="175094"/>
                </a:lnTo>
                <a:lnTo>
                  <a:pt x="255773" y="180026"/>
                </a:lnTo>
                <a:lnTo>
                  <a:pt x="246642" y="190229"/>
                </a:lnTo>
                <a:lnTo>
                  <a:pt x="243204" y="203936"/>
                </a:lnTo>
                <a:lnTo>
                  <a:pt x="243204" y="311518"/>
                </a:lnTo>
                <a:lnTo>
                  <a:pt x="301332" y="311518"/>
                </a:lnTo>
                <a:lnTo>
                  <a:pt x="301332" y="232981"/>
                </a:lnTo>
                <a:lnTo>
                  <a:pt x="379554" y="232779"/>
                </a:lnTo>
                <a:lnTo>
                  <a:pt x="392603" y="227850"/>
                </a:lnTo>
                <a:lnTo>
                  <a:pt x="401731" y="217646"/>
                </a:lnTo>
                <a:lnTo>
                  <a:pt x="405168" y="203936"/>
                </a:lnTo>
                <a:lnTo>
                  <a:pt x="405002" y="5808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919" y="1600606"/>
            <a:ext cx="1774825" cy="1774825"/>
          </a:xfrm>
          <a:custGeom>
            <a:avLst/>
            <a:gdLst/>
            <a:ahLst/>
            <a:cxnLst/>
            <a:rect l="l" t="t" r="r" b="b"/>
            <a:pathLst>
              <a:path w="1774825" h="1774825">
                <a:moveTo>
                  <a:pt x="887120" y="0"/>
                </a:moveTo>
                <a:lnTo>
                  <a:pt x="814469" y="2946"/>
                </a:lnTo>
                <a:lnTo>
                  <a:pt x="743416" y="11631"/>
                </a:lnTo>
                <a:lnTo>
                  <a:pt x="674191" y="25826"/>
                </a:lnTo>
                <a:lnTo>
                  <a:pt x="607025" y="45300"/>
                </a:lnTo>
                <a:lnTo>
                  <a:pt x="542146" y="69823"/>
                </a:lnTo>
                <a:lnTo>
                  <a:pt x="479785" y="99165"/>
                </a:lnTo>
                <a:lnTo>
                  <a:pt x="420173" y="133096"/>
                </a:lnTo>
                <a:lnTo>
                  <a:pt x="363539" y="171385"/>
                </a:lnTo>
                <a:lnTo>
                  <a:pt x="310114" y="213804"/>
                </a:lnTo>
                <a:lnTo>
                  <a:pt x="260127" y="260121"/>
                </a:lnTo>
                <a:lnTo>
                  <a:pt x="213809" y="310107"/>
                </a:lnTo>
                <a:lnTo>
                  <a:pt x="171390" y="363531"/>
                </a:lnTo>
                <a:lnTo>
                  <a:pt x="133099" y="420164"/>
                </a:lnTo>
                <a:lnTo>
                  <a:pt x="99168" y="479775"/>
                </a:lnTo>
                <a:lnTo>
                  <a:pt x="69825" y="542135"/>
                </a:lnTo>
                <a:lnTo>
                  <a:pt x="45301" y="607013"/>
                </a:lnTo>
                <a:lnTo>
                  <a:pt x="25827" y="674179"/>
                </a:lnTo>
                <a:lnTo>
                  <a:pt x="11632" y="743404"/>
                </a:lnTo>
                <a:lnTo>
                  <a:pt x="2946" y="814457"/>
                </a:lnTo>
                <a:lnTo>
                  <a:pt x="0" y="887107"/>
                </a:lnTo>
                <a:lnTo>
                  <a:pt x="2946" y="959756"/>
                </a:lnTo>
                <a:lnTo>
                  <a:pt x="11632" y="1030807"/>
                </a:lnTo>
                <a:lnTo>
                  <a:pt x="25827" y="1100031"/>
                </a:lnTo>
                <a:lnTo>
                  <a:pt x="45301" y="1167196"/>
                </a:lnTo>
                <a:lnTo>
                  <a:pt x="69825" y="1232074"/>
                </a:lnTo>
                <a:lnTo>
                  <a:pt x="99168" y="1294433"/>
                </a:lnTo>
                <a:lnTo>
                  <a:pt x="133099" y="1354045"/>
                </a:lnTo>
                <a:lnTo>
                  <a:pt x="171390" y="1410678"/>
                </a:lnTo>
                <a:lnTo>
                  <a:pt x="213809" y="1464103"/>
                </a:lnTo>
                <a:lnTo>
                  <a:pt x="260127" y="1514089"/>
                </a:lnTo>
                <a:lnTo>
                  <a:pt x="310114" y="1560406"/>
                </a:lnTo>
                <a:lnTo>
                  <a:pt x="363539" y="1602825"/>
                </a:lnTo>
                <a:lnTo>
                  <a:pt x="420173" y="1641116"/>
                </a:lnTo>
                <a:lnTo>
                  <a:pt x="479785" y="1675047"/>
                </a:lnTo>
                <a:lnTo>
                  <a:pt x="542146" y="1704390"/>
                </a:lnTo>
                <a:lnTo>
                  <a:pt x="607025" y="1728913"/>
                </a:lnTo>
                <a:lnTo>
                  <a:pt x="674191" y="1748388"/>
                </a:lnTo>
                <a:lnTo>
                  <a:pt x="743416" y="1762583"/>
                </a:lnTo>
                <a:lnTo>
                  <a:pt x="814469" y="1771268"/>
                </a:lnTo>
                <a:lnTo>
                  <a:pt x="887120" y="1774215"/>
                </a:lnTo>
                <a:lnTo>
                  <a:pt x="959767" y="1771268"/>
                </a:lnTo>
                <a:lnTo>
                  <a:pt x="1030817" y="1762583"/>
                </a:lnTo>
                <a:lnTo>
                  <a:pt x="1100039" y="1748388"/>
                </a:lnTo>
                <a:lnTo>
                  <a:pt x="1167204" y="1728913"/>
                </a:lnTo>
                <a:lnTo>
                  <a:pt x="1201136" y="1716087"/>
                </a:lnTo>
                <a:lnTo>
                  <a:pt x="887120" y="1716087"/>
                </a:lnTo>
                <a:lnTo>
                  <a:pt x="819226" y="1713334"/>
                </a:lnTo>
                <a:lnTo>
                  <a:pt x="752826" y="1705218"/>
                </a:lnTo>
                <a:lnTo>
                  <a:pt x="688135" y="1691953"/>
                </a:lnTo>
                <a:lnTo>
                  <a:pt x="625366" y="1673756"/>
                </a:lnTo>
                <a:lnTo>
                  <a:pt x="564737" y="1650840"/>
                </a:lnTo>
                <a:lnTo>
                  <a:pt x="506460" y="1623421"/>
                </a:lnTo>
                <a:lnTo>
                  <a:pt x="450753" y="1591714"/>
                </a:lnTo>
                <a:lnTo>
                  <a:pt x="397828" y="1555934"/>
                </a:lnTo>
                <a:lnTo>
                  <a:pt x="347902" y="1516296"/>
                </a:lnTo>
                <a:lnTo>
                  <a:pt x="301190" y="1473014"/>
                </a:lnTo>
                <a:lnTo>
                  <a:pt x="257905" y="1426304"/>
                </a:lnTo>
                <a:lnTo>
                  <a:pt x="218265" y="1376380"/>
                </a:lnTo>
                <a:lnTo>
                  <a:pt x="182482" y="1323458"/>
                </a:lnTo>
                <a:lnTo>
                  <a:pt x="150773" y="1267753"/>
                </a:lnTo>
                <a:lnTo>
                  <a:pt x="123353" y="1209479"/>
                </a:lnTo>
                <a:lnTo>
                  <a:pt x="100436" y="1148852"/>
                </a:lnTo>
                <a:lnTo>
                  <a:pt x="82237" y="1086086"/>
                </a:lnTo>
                <a:lnTo>
                  <a:pt x="68972" y="1021397"/>
                </a:lnTo>
                <a:lnTo>
                  <a:pt x="60855" y="954999"/>
                </a:lnTo>
                <a:lnTo>
                  <a:pt x="58102" y="887107"/>
                </a:lnTo>
                <a:lnTo>
                  <a:pt x="60855" y="819215"/>
                </a:lnTo>
                <a:lnTo>
                  <a:pt x="68972" y="752817"/>
                </a:lnTo>
                <a:lnTo>
                  <a:pt x="82237" y="688126"/>
                </a:lnTo>
                <a:lnTo>
                  <a:pt x="100436" y="625359"/>
                </a:lnTo>
                <a:lnTo>
                  <a:pt x="123353" y="564729"/>
                </a:lnTo>
                <a:lnTo>
                  <a:pt x="150773" y="506453"/>
                </a:lnTo>
                <a:lnTo>
                  <a:pt x="182482" y="450745"/>
                </a:lnTo>
                <a:lnTo>
                  <a:pt x="218265" y="397821"/>
                </a:lnTo>
                <a:lnTo>
                  <a:pt x="257905" y="347895"/>
                </a:lnTo>
                <a:lnTo>
                  <a:pt x="301190" y="301182"/>
                </a:lnTo>
                <a:lnTo>
                  <a:pt x="347902" y="257897"/>
                </a:lnTo>
                <a:lnTo>
                  <a:pt x="397828" y="218256"/>
                </a:lnTo>
                <a:lnTo>
                  <a:pt x="450753" y="182473"/>
                </a:lnTo>
                <a:lnTo>
                  <a:pt x="506460" y="150763"/>
                </a:lnTo>
                <a:lnTo>
                  <a:pt x="564737" y="123342"/>
                </a:lnTo>
                <a:lnTo>
                  <a:pt x="625366" y="100424"/>
                </a:lnTo>
                <a:lnTo>
                  <a:pt x="688135" y="82225"/>
                </a:lnTo>
                <a:lnTo>
                  <a:pt x="752826" y="68960"/>
                </a:lnTo>
                <a:lnTo>
                  <a:pt x="819226" y="60843"/>
                </a:lnTo>
                <a:lnTo>
                  <a:pt x="887120" y="58089"/>
                </a:lnTo>
                <a:lnTo>
                  <a:pt x="1201039" y="58089"/>
                </a:lnTo>
                <a:lnTo>
                  <a:pt x="1167204" y="45300"/>
                </a:lnTo>
                <a:lnTo>
                  <a:pt x="1100039" y="25826"/>
                </a:lnTo>
                <a:lnTo>
                  <a:pt x="1030817" y="11631"/>
                </a:lnTo>
                <a:lnTo>
                  <a:pt x="959767" y="2946"/>
                </a:lnTo>
                <a:lnTo>
                  <a:pt x="887120" y="0"/>
                </a:lnTo>
                <a:close/>
              </a:path>
              <a:path w="1774825" h="1774825">
                <a:moveTo>
                  <a:pt x="1201039" y="58089"/>
                </a:moveTo>
                <a:lnTo>
                  <a:pt x="887120" y="58089"/>
                </a:lnTo>
                <a:lnTo>
                  <a:pt x="955011" y="60843"/>
                </a:lnTo>
                <a:lnTo>
                  <a:pt x="1021409" y="68960"/>
                </a:lnTo>
                <a:lnTo>
                  <a:pt x="1086099" y="82225"/>
                </a:lnTo>
                <a:lnTo>
                  <a:pt x="1148864" y="100424"/>
                </a:lnTo>
                <a:lnTo>
                  <a:pt x="1209492" y="123342"/>
                </a:lnTo>
                <a:lnTo>
                  <a:pt x="1267766" y="150763"/>
                </a:lnTo>
                <a:lnTo>
                  <a:pt x="1323471" y="182473"/>
                </a:lnTo>
                <a:lnTo>
                  <a:pt x="1376393" y="218256"/>
                </a:lnTo>
                <a:lnTo>
                  <a:pt x="1426316" y="257897"/>
                </a:lnTo>
                <a:lnTo>
                  <a:pt x="1473026" y="301182"/>
                </a:lnTo>
                <a:lnTo>
                  <a:pt x="1516308" y="347895"/>
                </a:lnTo>
                <a:lnTo>
                  <a:pt x="1555947" y="397821"/>
                </a:lnTo>
                <a:lnTo>
                  <a:pt x="1591727" y="450745"/>
                </a:lnTo>
                <a:lnTo>
                  <a:pt x="1623434" y="506453"/>
                </a:lnTo>
                <a:lnTo>
                  <a:pt x="1650853" y="564729"/>
                </a:lnTo>
                <a:lnTo>
                  <a:pt x="1673768" y="625359"/>
                </a:lnTo>
                <a:lnTo>
                  <a:pt x="1691966" y="688126"/>
                </a:lnTo>
                <a:lnTo>
                  <a:pt x="1705230" y="752817"/>
                </a:lnTo>
                <a:lnTo>
                  <a:pt x="1713347" y="819215"/>
                </a:lnTo>
                <a:lnTo>
                  <a:pt x="1716100" y="887107"/>
                </a:lnTo>
                <a:lnTo>
                  <a:pt x="1713347" y="954999"/>
                </a:lnTo>
                <a:lnTo>
                  <a:pt x="1705230" y="1021397"/>
                </a:lnTo>
                <a:lnTo>
                  <a:pt x="1691966" y="1086086"/>
                </a:lnTo>
                <a:lnTo>
                  <a:pt x="1673768" y="1148852"/>
                </a:lnTo>
                <a:lnTo>
                  <a:pt x="1650853" y="1209479"/>
                </a:lnTo>
                <a:lnTo>
                  <a:pt x="1623434" y="1267753"/>
                </a:lnTo>
                <a:lnTo>
                  <a:pt x="1591727" y="1323458"/>
                </a:lnTo>
                <a:lnTo>
                  <a:pt x="1555947" y="1376380"/>
                </a:lnTo>
                <a:lnTo>
                  <a:pt x="1516308" y="1426304"/>
                </a:lnTo>
                <a:lnTo>
                  <a:pt x="1473026" y="1473014"/>
                </a:lnTo>
                <a:lnTo>
                  <a:pt x="1426316" y="1516296"/>
                </a:lnTo>
                <a:lnTo>
                  <a:pt x="1376393" y="1555934"/>
                </a:lnTo>
                <a:lnTo>
                  <a:pt x="1323471" y="1591714"/>
                </a:lnTo>
                <a:lnTo>
                  <a:pt x="1267766" y="1623421"/>
                </a:lnTo>
                <a:lnTo>
                  <a:pt x="1209492" y="1650840"/>
                </a:lnTo>
                <a:lnTo>
                  <a:pt x="1148864" y="1673756"/>
                </a:lnTo>
                <a:lnTo>
                  <a:pt x="1086099" y="1691953"/>
                </a:lnTo>
                <a:lnTo>
                  <a:pt x="1021409" y="1705218"/>
                </a:lnTo>
                <a:lnTo>
                  <a:pt x="955011" y="1713334"/>
                </a:lnTo>
                <a:lnTo>
                  <a:pt x="887120" y="1716087"/>
                </a:lnTo>
                <a:lnTo>
                  <a:pt x="1201136" y="1716087"/>
                </a:lnTo>
                <a:lnTo>
                  <a:pt x="1294441" y="1675047"/>
                </a:lnTo>
                <a:lnTo>
                  <a:pt x="1354052" y="1641116"/>
                </a:lnTo>
                <a:lnTo>
                  <a:pt x="1410685" y="1602825"/>
                </a:lnTo>
                <a:lnTo>
                  <a:pt x="1464110" y="1560406"/>
                </a:lnTo>
                <a:lnTo>
                  <a:pt x="1514097" y="1514089"/>
                </a:lnTo>
                <a:lnTo>
                  <a:pt x="1560415" y="1464103"/>
                </a:lnTo>
                <a:lnTo>
                  <a:pt x="1602834" y="1410678"/>
                </a:lnTo>
                <a:lnTo>
                  <a:pt x="1641125" y="1354045"/>
                </a:lnTo>
                <a:lnTo>
                  <a:pt x="1675057" y="1294433"/>
                </a:lnTo>
                <a:lnTo>
                  <a:pt x="1704401" y="1232074"/>
                </a:lnTo>
                <a:lnTo>
                  <a:pt x="1728925" y="1167196"/>
                </a:lnTo>
                <a:lnTo>
                  <a:pt x="1748400" y="1100031"/>
                </a:lnTo>
                <a:lnTo>
                  <a:pt x="1762595" y="1030807"/>
                </a:lnTo>
                <a:lnTo>
                  <a:pt x="1771281" y="959756"/>
                </a:lnTo>
                <a:lnTo>
                  <a:pt x="1774228" y="887107"/>
                </a:lnTo>
                <a:lnTo>
                  <a:pt x="1771281" y="814457"/>
                </a:lnTo>
                <a:lnTo>
                  <a:pt x="1762595" y="743404"/>
                </a:lnTo>
                <a:lnTo>
                  <a:pt x="1748400" y="674179"/>
                </a:lnTo>
                <a:lnTo>
                  <a:pt x="1728925" y="607013"/>
                </a:lnTo>
                <a:lnTo>
                  <a:pt x="1704401" y="542135"/>
                </a:lnTo>
                <a:lnTo>
                  <a:pt x="1675057" y="479775"/>
                </a:lnTo>
                <a:lnTo>
                  <a:pt x="1641125" y="420164"/>
                </a:lnTo>
                <a:lnTo>
                  <a:pt x="1602834" y="363531"/>
                </a:lnTo>
                <a:lnTo>
                  <a:pt x="1560415" y="310107"/>
                </a:lnTo>
                <a:lnTo>
                  <a:pt x="1514097" y="260121"/>
                </a:lnTo>
                <a:lnTo>
                  <a:pt x="1464110" y="213804"/>
                </a:lnTo>
                <a:lnTo>
                  <a:pt x="1410685" y="171385"/>
                </a:lnTo>
                <a:lnTo>
                  <a:pt x="1354052" y="133096"/>
                </a:lnTo>
                <a:lnTo>
                  <a:pt x="1294441" y="99165"/>
                </a:lnTo>
                <a:lnTo>
                  <a:pt x="1232081" y="69823"/>
                </a:lnTo>
                <a:lnTo>
                  <a:pt x="1201039" y="58089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16896" y="1454228"/>
            <a:ext cx="301625" cy="301625"/>
          </a:xfrm>
          <a:custGeom>
            <a:avLst/>
            <a:gdLst/>
            <a:ahLst/>
            <a:cxnLst/>
            <a:rect l="l" t="t" r="r" b="b"/>
            <a:pathLst>
              <a:path w="301625" h="301625">
                <a:moveTo>
                  <a:pt x="135417" y="0"/>
                </a:moveTo>
                <a:lnTo>
                  <a:pt x="123246" y="1618"/>
                </a:lnTo>
                <a:lnTo>
                  <a:pt x="112790" y="8113"/>
                </a:lnTo>
                <a:lnTo>
                  <a:pt x="3254" y="119504"/>
                </a:lnTo>
                <a:lnTo>
                  <a:pt x="0" y="131148"/>
                </a:lnTo>
                <a:lnTo>
                  <a:pt x="1730" y="143048"/>
                </a:lnTo>
                <a:lnTo>
                  <a:pt x="8447" y="153528"/>
                </a:lnTo>
                <a:lnTo>
                  <a:pt x="153011" y="298117"/>
                </a:lnTo>
                <a:lnTo>
                  <a:pt x="160403" y="301165"/>
                </a:lnTo>
                <a:lnTo>
                  <a:pt x="175820" y="301165"/>
                </a:lnTo>
                <a:lnTo>
                  <a:pt x="183212" y="298117"/>
                </a:lnTo>
                <a:lnTo>
                  <a:pt x="188660" y="292656"/>
                </a:lnTo>
                <a:lnTo>
                  <a:pt x="249254" y="231036"/>
                </a:lnTo>
                <a:lnTo>
                  <a:pt x="168112" y="231036"/>
                </a:lnTo>
                <a:lnTo>
                  <a:pt x="70068" y="132992"/>
                </a:lnTo>
                <a:lnTo>
                  <a:pt x="133339" y="69733"/>
                </a:lnTo>
                <a:lnTo>
                  <a:pt x="214538" y="69733"/>
                </a:lnTo>
                <a:lnTo>
                  <a:pt x="147241" y="3257"/>
                </a:lnTo>
                <a:lnTo>
                  <a:pt x="135417" y="0"/>
                </a:lnTo>
                <a:close/>
              </a:path>
              <a:path w="301625" h="301625">
                <a:moveTo>
                  <a:pt x="214538" y="69733"/>
                </a:moveTo>
                <a:lnTo>
                  <a:pt x="133339" y="69733"/>
                </a:lnTo>
                <a:lnTo>
                  <a:pt x="231383" y="167777"/>
                </a:lnTo>
                <a:lnTo>
                  <a:pt x="168112" y="231036"/>
                </a:lnTo>
                <a:lnTo>
                  <a:pt x="249254" y="231036"/>
                </a:lnTo>
                <a:lnTo>
                  <a:pt x="298196" y="181264"/>
                </a:lnTo>
                <a:lnTo>
                  <a:pt x="301451" y="169620"/>
                </a:lnTo>
                <a:lnTo>
                  <a:pt x="299720" y="157720"/>
                </a:lnTo>
                <a:lnTo>
                  <a:pt x="293003" y="147241"/>
                </a:lnTo>
                <a:lnTo>
                  <a:pt x="214538" y="69733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7089" y="1453614"/>
            <a:ext cx="301625" cy="301625"/>
          </a:xfrm>
          <a:custGeom>
            <a:avLst/>
            <a:gdLst/>
            <a:ahLst/>
            <a:cxnLst/>
            <a:rect l="l" t="t" r="r" b="b"/>
            <a:pathLst>
              <a:path w="301625" h="301625">
                <a:moveTo>
                  <a:pt x="169952" y="0"/>
                </a:moveTo>
                <a:lnTo>
                  <a:pt x="158052" y="1730"/>
                </a:lnTo>
                <a:lnTo>
                  <a:pt x="147573" y="8447"/>
                </a:lnTo>
                <a:lnTo>
                  <a:pt x="3254" y="154620"/>
                </a:lnTo>
                <a:lnTo>
                  <a:pt x="0" y="166262"/>
                </a:lnTo>
                <a:lnTo>
                  <a:pt x="1734" y="178159"/>
                </a:lnTo>
                <a:lnTo>
                  <a:pt x="8457" y="188635"/>
                </a:lnTo>
                <a:lnTo>
                  <a:pt x="118477" y="298642"/>
                </a:lnTo>
                <a:lnTo>
                  <a:pt x="125907" y="301487"/>
                </a:lnTo>
                <a:lnTo>
                  <a:pt x="140766" y="301487"/>
                </a:lnTo>
                <a:lnTo>
                  <a:pt x="148208" y="298642"/>
                </a:lnTo>
                <a:lnTo>
                  <a:pt x="153872" y="292978"/>
                </a:lnTo>
                <a:lnTo>
                  <a:pt x="214711" y="231358"/>
                </a:lnTo>
                <a:lnTo>
                  <a:pt x="133336" y="231358"/>
                </a:lnTo>
                <a:lnTo>
                  <a:pt x="70077" y="168099"/>
                </a:lnTo>
                <a:lnTo>
                  <a:pt x="168109" y="70068"/>
                </a:lnTo>
                <a:lnTo>
                  <a:pt x="249541" y="70068"/>
                </a:lnTo>
                <a:lnTo>
                  <a:pt x="181596" y="3254"/>
                </a:lnTo>
                <a:lnTo>
                  <a:pt x="169952" y="0"/>
                </a:lnTo>
                <a:close/>
              </a:path>
              <a:path w="301625" h="301625">
                <a:moveTo>
                  <a:pt x="249541" y="70068"/>
                </a:moveTo>
                <a:lnTo>
                  <a:pt x="168109" y="70068"/>
                </a:lnTo>
                <a:lnTo>
                  <a:pt x="231367" y="133326"/>
                </a:lnTo>
                <a:lnTo>
                  <a:pt x="133336" y="231358"/>
                </a:lnTo>
                <a:lnTo>
                  <a:pt x="214711" y="231358"/>
                </a:lnTo>
                <a:lnTo>
                  <a:pt x="298191" y="146805"/>
                </a:lnTo>
                <a:lnTo>
                  <a:pt x="301445" y="135163"/>
                </a:lnTo>
                <a:lnTo>
                  <a:pt x="299711" y="123266"/>
                </a:lnTo>
                <a:lnTo>
                  <a:pt x="292988" y="112790"/>
                </a:lnTo>
                <a:lnTo>
                  <a:pt x="249541" y="70068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4703" y="2354989"/>
            <a:ext cx="265430" cy="266065"/>
          </a:xfrm>
          <a:custGeom>
            <a:avLst/>
            <a:gdLst/>
            <a:ahLst/>
            <a:cxnLst/>
            <a:rect l="l" t="t" r="r" b="b"/>
            <a:pathLst>
              <a:path w="265430" h="266064">
                <a:moveTo>
                  <a:pt x="125367" y="0"/>
                </a:moveTo>
                <a:lnTo>
                  <a:pt x="85377" y="8525"/>
                </a:lnTo>
                <a:lnTo>
                  <a:pt x="50817" y="28727"/>
                </a:lnTo>
                <a:lnTo>
                  <a:pt x="23712" y="59114"/>
                </a:lnTo>
                <a:lnTo>
                  <a:pt x="6084" y="98192"/>
                </a:lnTo>
                <a:lnTo>
                  <a:pt x="0" y="143390"/>
                </a:lnTo>
                <a:lnTo>
                  <a:pt x="12" y="144858"/>
                </a:lnTo>
                <a:lnTo>
                  <a:pt x="10449" y="185685"/>
                </a:lnTo>
                <a:lnTo>
                  <a:pt x="32732" y="220623"/>
                </a:lnTo>
                <a:lnTo>
                  <a:pt x="64511" y="246985"/>
                </a:lnTo>
                <a:lnTo>
                  <a:pt x="103487" y="262476"/>
                </a:lnTo>
                <a:lnTo>
                  <a:pt x="132336" y="265630"/>
                </a:lnTo>
                <a:lnTo>
                  <a:pt x="146311" y="264899"/>
                </a:lnTo>
                <a:lnTo>
                  <a:pt x="186836" y="253881"/>
                </a:lnTo>
                <a:lnTo>
                  <a:pt x="221129" y="231235"/>
                </a:lnTo>
                <a:lnTo>
                  <a:pt x="241814" y="207014"/>
                </a:lnTo>
                <a:lnTo>
                  <a:pt x="123675" y="207014"/>
                </a:lnTo>
                <a:lnTo>
                  <a:pt x="110161" y="204127"/>
                </a:lnTo>
                <a:lnTo>
                  <a:pt x="76688" y="181876"/>
                </a:lnTo>
                <a:lnTo>
                  <a:pt x="58958" y="143390"/>
                </a:lnTo>
                <a:lnTo>
                  <a:pt x="57727" y="128336"/>
                </a:lnTo>
                <a:lnTo>
                  <a:pt x="57742" y="127552"/>
                </a:lnTo>
                <a:lnTo>
                  <a:pt x="71970" y="88605"/>
                </a:lnTo>
                <a:lnTo>
                  <a:pt x="104318" y="63377"/>
                </a:lnTo>
                <a:lnTo>
                  <a:pt x="132336" y="57934"/>
                </a:lnTo>
                <a:lnTo>
                  <a:pt x="241535" y="57934"/>
                </a:lnTo>
                <a:lnTo>
                  <a:pt x="238107" y="52992"/>
                </a:lnTo>
                <a:lnTo>
                  <a:pt x="208343" y="24900"/>
                </a:lnTo>
                <a:lnTo>
                  <a:pt x="170164" y="6526"/>
                </a:lnTo>
                <a:lnTo>
                  <a:pt x="140924" y="727"/>
                </a:lnTo>
                <a:lnTo>
                  <a:pt x="125367" y="0"/>
                </a:lnTo>
                <a:close/>
              </a:path>
              <a:path w="265430" h="266064">
                <a:moveTo>
                  <a:pt x="241535" y="57934"/>
                </a:moveTo>
                <a:lnTo>
                  <a:pt x="132336" y="57934"/>
                </a:lnTo>
                <a:lnTo>
                  <a:pt x="132966" y="57936"/>
                </a:lnTo>
                <a:lnTo>
                  <a:pt x="146292" y="59257"/>
                </a:lnTo>
                <a:lnTo>
                  <a:pt x="180656" y="76794"/>
                </a:lnTo>
                <a:lnTo>
                  <a:pt x="202044" y="112274"/>
                </a:lnTo>
                <a:lnTo>
                  <a:pt x="206150" y="143390"/>
                </a:lnTo>
                <a:lnTo>
                  <a:pt x="206077" y="144858"/>
                </a:lnTo>
                <a:lnTo>
                  <a:pt x="189492" y="180003"/>
                </a:lnTo>
                <a:lnTo>
                  <a:pt x="154804" y="202439"/>
                </a:lnTo>
                <a:lnTo>
                  <a:pt x="123675" y="207014"/>
                </a:lnTo>
                <a:lnTo>
                  <a:pt x="241814" y="207014"/>
                </a:lnTo>
                <a:lnTo>
                  <a:pt x="262123" y="159378"/>
                </a:lnTo>
                <a:lnTo>
                  <a:pt x="265197" y="129816"/>
                </a:lnTo>
                <a:lnTo>
                  <a:pt x="264129" y="115627"/>
                </a:lnTo>
                <a:lnTo>
                  <a:pt x="261594" y="101886"/>
                </a:lnTo>
                <a:lnTo>
                  <a:pt x="257628" y="88605"/>
                </a:lnTo>
                <a:lnTo>
                  <a:pt x="252386" y="76068"/>
                </a:lnTo>
                <a:lnTo>
                  <a:pt x="245847" y="64148"/>
                </a:lnTo>
                <a:lnTo>
                  <a:pt x="241535" y="57934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3389" y="3466998"/>
            <a:ext cx="1224915" cy="58419"/>
          </a:xfrm>
          <a:custGeom>
            <a:avLst/>
            <a:gdLst/>
            <a:ahLst/>
            <a:cxnLst/>
            <a:rect l="l" t="t" r="r" b="b"/>
            <a:pathLst>
              <a:path w="1224914" h="58420">
                <a:moveTo>
                  <a:pt x="1195704" y="0"/>
                </a:moveTo>
                <a:lnTo>
                  <a:pt x="22813" y="637"/>
                </a:lnTo>
                <a:lnTo>
                  <a:pt x="11019" y="6392"/>
                </a:lnTo>
                <a:lnTo>
                  <a:pt x="2915" y="17342"/>
                </a:lnTo>
                <a:lnTo>
                  <a:pt x="0" y="32523"/>
                </a:lnTo>
                <a:lnTo>
                  <a:pt x="4935" y="45568"/>
                </a:lnTo>
                <a:lnTo>
                  <a:pt x="15143" y="54692"/>
                </a:lnTo>
                <a:lnTo>
                  <a:pt x="28854" y="58127"/>
                </a:lnTo>
                <a:lnTo>
                  <a:pt x="1195704" y="58127"/>
                </a:lnTo>
                <a:lnTo>
                  <a:pt x="1201744" y="57491"/>
                </a:lnTo>
                <a:lnTo>
                  <a:pt x="1213539" y="51740"/>
                </a:lnTo>
                <a:lnTo>
                  <a:pt x="1221642" y="40792"/>
                </a:lnTo>
                <a:lnTo>
                  <a:pt x="1224557" y="25607"/>
                </a:lnTo>
                <a:lnTo>
                  <a:pt x="1219619" y="12563"/>
                </a:lnTo>
                <a:lnTo>
                  <a:pt x="1209412" y="3436"/>
                </a:lnTo>
                <a:lnTo>
                  <a:pt x="1195704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13291" y="1316418"/>
            <a:ext cx="405130" cy="58419"/>
          </a:xfrm>
          <a:custGeom>
            <a:avLst/>
            <a:gdLst/>
            <a:ahLst/>
            <a:cxnLst/>
            <a:rect l="l" t="t" r="r" b="b"/>
            <a:pathLst>
              <a:path w="405130" h="58419">
                <a:moveTo>
                  <a:pt x="375896" y="0"/>
                </a:moveTo>
                <a:lnTo>
                  <a:pt x="22842" y="628"/>
                </a:lnTo>
                <a:lnTo>
                  <a:pt x="11033" y="6364"/>
                </a:lnTo>
                <a:lnTo>
                  <a:pt x="2920" y="17301"/>
                </a:lnTo>
                <a:lnTo>
                  <a:pt x="0" y="32479"/>
                </a:lnTo>
                <a:lnTo>
                  <a:pt x="4927" y="45528"/>
                </a:lnTo>
                <a:lnTo>
                  <a:pt x="15130" y="54654"/>
                </a:lnTo>
                <a:lnTo>
                  <a:pt x="28843" y="58089"/>
                </a:lnTo>
                <a:lnTo>
                  <a:pt x="375896" y="58089"/>
                </a:lnTo>
                <a:lnTo>
                  <a:pt x="381913" y="57458"/>
                </a:lnTo>
                <a:lnTo>
                  <a:pt x="393719" y="51718"/>
                </a:lnTo>
                <a:lnTo>
                  <a:pt x="401832" y="40779"/>
                </a:lnTo>
                <a:lnTo>
                  <a:pt x="404752" y="25600"/>
                </a:lnTo>
                <a:lnTo>
                  <a:pt x="399818" y="12556"/>
                </a:lnTo>
                <a:lnTo>
                  <a:pt x="389609" y="3433"/>
                </a:lnTo>
                <a:lnTo>
                  <a:pt x="37589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59074" y="2089820"/>
            <a:ext cx="352425" cy="353695"/>
          </a:xfrm>
          <a:custGeom>
            <a:avLst/>
            <a:gdLst/>
            <a:ahLst/>
            <a:cxnLst/>
            <a:rect l="l" t="t" r="r" b="b"/>
            <a:pathLst>
              <a:path w="352425" h="353694">
                <a:moveTo>
                  <a:pt x="325951" y="0"/>
                </a:moveTo>
                <a:lnTo>
                  <a:pt x="314056" y="1733"/>
                </a:lnTo>
                <a:lnTo>
                  <a:pt x="303570" y="8448"/>
                </a:lnTo>
                <a:lnTo>
                  <a:pt x="3247" y="310637"/>
                </a:lnTo>
                <a:lnTo>
                  <a:pt x="0" y="322285"/>
                </a:lnTo>
                <a:lnTo>
                  <a:pt x="1733" y="334189"/>
                </a:lnTo>
                <a:lnTo>
                  <a:pt x="8448" y="344668"/>
                </a:lnTo>
                <a:lnTo>
                  <a:pt x="14137" y="350319"/>
                </a:lnTo>
                <a:lnTo>
                  <a:pt x="21554" y="353177"/>
                </a:lnTo>
                <a:lnTo>
                  <a:pt x="36439" y="353177"/>
                </a:lnTo>
                <a:lnTo>
                  <a:pt x="43855" y="350319"/>
                </a:lnTo>
                <a:lnTo>
                  <a:pt x="347071" y="46793"/>
                </a:lnTo>
                <a:lnTo>
                  <a:pt x="351707" y="37319"/>
                </a:lnTo>
                <a:lnTo>
                  <a:pt x="352020" y="26465"/>
                </a:lnTo>
                <a:lnTo>
                  <a:pt x="347490" y="14889"/>
                </a:lnTo>
                <a:lnTo>
                  <a:pt x="337594" y="3247"/>
                </a:lnTo>
                <a:lnTo>
                  <a:pt x="325951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67928" y="1969872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80">
                <a:moveTo>
                  <a:pt x="68313" y="68313"/>
                </a:moveTo>
                <a:lnTo>
                  <a:pt x="0" y="68313"/>
                </a:lnTo>
                <a:lnTo>
                  <a:pt x="0" y="0"/>
                </a:lnTo>
                <a:lnTo>
                  <a:pt x="68313" y="0"/>
                </a:lnTo>
                <a:lnTo>
                  <a:pt x="68313" y="68313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5598" y="2453564"/>
            <a:ext cx="71120" cy="68580"/>
          </a:xfrm>
          <a:custGeom>
            <a:avLst/>
            <a:gdLst/>
            <a:ahLst/>
            <a:cxnLst/>
            <a:rect l="l" t="t" r="r" b="b"/>
            <a:pathLst>
              <a:path w="71119" h="68580">
                <a:moveTo>
                  <a:pt x="71069" y="68313"/>
                </a:moveTo>
                <a:lnTo>
                  <a:pt x="0" y="68313"/>
                </a:lnTo>
                <a:lnTo>
                  <a:pt x="0" y="0"/>
                </a:lnTo>
                <a:lnTo>
                  <a:pt x="71069" y="0"/>
                </a:lnTo>
                <a:lnTo>
                  <a:pt x="71069" y="68313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67928" y="2939974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80">
                <a:moveTo>
                  <a:pt x="68313" y="68313"/>
                </a:moveTo>
                <a:lnTo>
                  <a:pt x="0" y="68313"/>
                </a:lnTo>
                <a:lnTo>
                  <a:pt x="0" y="0"/>
                </a:lnTo>
                <a:lnTo>
                  <a:pt x="68313" y="0"/>
                </a:lnTo>
                <a:lnTo>
                  <a:pt x="68313" y="68313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81492" y="3147644"/>
            <a:ext cx="71120" cy="68580"/>
          </a:xfrm>
          <a:custGeom>
            <a:avLst/>
            <a:gdLst/>
            <a:ahLst/>
            <a:cxnLst/>
            <a:rect l="l" t="t" r="r" b="b"/>
            <a:pathLst>
              <a:path w="71119" h="68580">
                <a:moveTo>
                  <a:pt x="71056" y="68313"/>
                </a:moveTo>
                <a:lnTo>
                  <a:pt x="0" y="68313"/>
                </a:lnTo>
                <a:lnTo>
                  <a:pt x="0" y="0"/>
                </a:lnTo>
                <a:lnTo>
                  <a:pt x="71056" y="0"/>
                </a:lnTo>
                <a:lnTo>
                  <a:pt x="71056" y="68313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5095" y="2939974"/>
            <a:ext cx="71120" cy="68580"/>
          </a:xfrm>
          <a:custGeom>
            <a:avLst/>
            <a:gdLst/>
            <a:ahLst/>
            <a:cxnLst/>
            <a:rect l="l" t="t" r="r" b="b"/>
            <a:pathLst>
              <a:path w="71119" h="68580">
                <a:moveTo>
                  <a:pt x="71056" y="68313"/>
                </a:moveTo>
                <a:lnTo>
                  <a:pt x="0" y="68313"/>
                </a:lnTo>
                <a:lnTo>
                  <a:pt x="0" y="0"/>
                </a:lnTo>
                <a:lnTo>
                  <a:pt x="71056" y="0"/>
                </a:lnTo>
                <a:lnTo>
                  <a:pt x="71056" y="68313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7399" y="2453564"/>
            <a:ext cx="71120" cy="68580"/>
          </a:xfrm>
          <a:custGeom>
            <a:avLst/>
            <a:gdLst/>
            <a:ahLst/>
            <a:cxnLst/>
            <a:rect l="l" t="t" r="r" b="b"/>
            <a:pathLst>
              <a:path w="71119" h="68580">
                <a:moveTo>
                  <a:pt x="71056" y="68313"/>
                </a:moveTo>
                <a:lnTo>
                  <a:pt x="0" y="68313"/>
                </a:lnTo>
                <a:lnTo>
                  <a:pt x="0" y="0"/>
                </a:lnTo>
                <a:lnTo>
                  <a:pt x="71056" y="0"/>
                </a:lnTo>
                <a:lnTo>
                  <a:pt x="71056" y="68313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95095" y="1972602"/>
            <a:ext cx="71120" cy="68580"/>
          </a:xfrm>
          <a:custGeom>
            <a:avLst/>
            <a:gdLst/>
            <a:ahLst/>
            <a:cxnLst/>
            <a:rect l="l" t="t" r="r" b="b"/>
            <a:pathLst>
              <a:path w="71119" h="68580">
                <a:moveTo>
                  <a:pt x="71056" y="68313"/>
                </a:moveTo>
                <a:lnTo>
                  <a:pt x="0" y="68313"/>
                </a:lnTo>
                <a:lnTo>
                  <a:pt x="0" y="0"/>
                </a:lnTo>
                <a:lnTo>
                  <a:pt x="71056" y="0"/>
                </a:lnTo>
                <a:lnTo>
                  <a:pt x="71056" y="68313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1492" y="1759458"/>
            <a:ext cx="71120" cy="68580"/>
          </a:xfrm>
          <a:custGeom>
            <a:avLst/>
            <a:gdLst/>
            <a:ahLst/>
            <a:cxnLst/>
            <a:rect l="l" t="t" r="r" b="b"/>
            <a:pathLst>
              <a:path w="71119" h="68580">
                <a:moveTo>
                  <a:pt x="71056" y="68313"/>
                </a:moveTo>
                <a:lnTo>
                  <a:pt x="0" y="68313"/>
                </a:lnTo>
                <a:lnTo>
                  <a:pt x="0" y="0"/>
                </a:lnTo>
                <a:lnTo>
                  <a:pt x="71056" y="0"/>
                </a:lnTo>
                <a:lnTo>
                  <a:pt x="71056" y="68313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2516" y="1632509"/>
            <a:ext cx="154305" cy="153035"/>
          </a:xfrm>
          <a:custGeom>
            <a:avLst/>
            <a:gdLst/>
            <a:ahLst/>
            <a:cxnLst/>
            <a:rect l="l" t="t" r="r" b="b"/>
            <a:pathLst>
              <a:path w="154305" h="153035">
                <a:moveTo>
                  <a:pt x="47688" y="0"/>
                </a:moveTo>
                <a:lnTo>
                  <a:pt x="0" y="48945"/>
                </a:lnTo>
                <a:lnTo>
                  <a:pt x="106565" y="152780"/>
                </a:lnTo>
                <a:lnTo>
                  <a:pt x="154254" y="103835"/>
                </a:lnTo>
                <a:lnTo>
                  <a:pt x="47688" y="0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86965" y="163282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3860" y="0"/>
                </a:moveTo>
                <a:lnTo>
                  <a:pt x="0" y="103835"/>
                </a:lnTo>
                <a:lnTo>
                  <a:pt x="48298" y="152133"/>
                </a:lnTo>
                <a:lnTo>
                  <a:pt x="152158" y="48298"/>
                </a:lnTo>
                <a:lnTo>
                  <a:pt x="103860" y="0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237232" y="610289"/>
            <a:ext cx="150926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Преимущества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0466" y="313005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400"/>
                </a:moveTo>
                <a:lnTo>
                  <a:pt x="50800" y="25400"/>
                </a:lnTo>
              </a:path>
            </a:pathLst>
          </a:custGeom>
          <a:ln w="520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0466" y="510381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399"/>
                </a:moveTo>
                <a:lnTo>
                  <a:pt x="50800" y="25399"/>
                </a:lnTo>
              </a:path>
            </a:pathLst>
          </a:custGeom>
          <a:ln w="520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0466" y="438362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400"/>
                </a:moveTo>
                <a:lnTo>
                  <a:pt x="50800" y="25400"/>
                </a:lnTo>
              </a:path>
            </a:pathLst>
          </a:custGeom>
          <a:ln w="520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7067" y="1292197"/>
            <a:ext cx="6123940" cy="4592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76020">
              <a:lnSpc>
                <a:spcPts val="3200"/>
              </a:lnSpc>
            </a:pPr>
            <a:r>
              <a:rPr sz="2800" b="1" spc="-275" dirty="0">
                <a:solidFill>
                  <a:srgbClr val="12181F"/>
                </a:solidFill>
                <a:latin typeface="Proxima Nova Rg"/>
                <a:cs typeface="Proxima Nova Rg"/>
              </a:rPr>
              <a:t>Т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оль</a:t>
            </a:r>
            <a:r>
              <a:rPr sz="2800" b="1" spc="-20" dirty="0">
                <a:solidFill>
                  <a:srgbClr val="12181F"/>
                </a:solidFill>
                <a:latin typeface="Proxima Nova Rg"/>
                <a:cs typeface="Proxima Nova Rg"/>
              </a:rPr>
              <a:t>к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о современная техника и лучшие специалисты</a:t>
            </a:r>
            <a:endParaRPr sz="2800" dirty="0">
              <a:latin typeface="Proxima Nova Rg"/>
              <a:cs typeface="Proxima Nova Rg"/>
            </a:endParaRPr>
          </a:p>
          <a:p>
            <a:pPr marL="12700" marR="648335" algn="just">
              <a:lnSpc>
                <a:spcPct val="142800"/>
              </a:lnSpc>
              <a:spcBef>
                <a:spcPts val="1475"/>
              </a:spcBef>
            </a:pP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Использование толь</a:t>
            </a:r>
            <a:r>
              <a:rPr sz="14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современной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техники – </a:t>
            </a:r>
            <a:r>
              <a:rPr sz="1400" b="0" spc="-15" dirty="0">
                <a:solidFill>
                  <a:srgbClr val="231F20"/>
                </a:solidFill>
                <a:latin typeface="Proxima Nova Light"/>
                <a:cs typeface="Proxima Nova Light"/>
              </a:rPr>
              <a:t>это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выбор </a:t>
            </a:r>
            <a:r>
              <a:rPr sz="14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4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пользу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400" b="0" spc="15" dirty="0">
                <a:solidFill>
                  <a:srgbClr val="231F20"/>
                </a:solidFill>
                <a:latin typeface="Proxima Nova Light"/>
                <a:cs typeface="Proxima Nova Light"/>
              </a:rPr>
              <a:t>эффективности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и </a:t>
            </a:r>
            <a:r>
              <a:rPr sz="1400" b="0" spc="-25" dirty="0">
                <a:solidFill>
                  <a:srgbClr val="231F20"/>
                </a:solidFill>
                <a:latin typeface="Proxima Nova Light"/>
                <a:cs typeface="Proxima Nova Light"/>
              </a:rPr>
              <a:t>э</a:t>
            </a:r>
            <a:r>
              <a:rPr sz="1400" b="0" spc="-30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ологичности.</a:t>
            </a:r>
            <a:endParaRPr sz="1400" dirty="0">
              <a:latin typeface="Proxima Nova Light"/>
              <a:cs typeface="Proxima Nova Light"/>
            </a:endParaRPr>
          </a:p>
          <a:p>
            <a:pPr marL="197485" marR="5080">
              <a:lnSpc>
                <a:spcPct val="130900"/>
              </a:lnSpc>
              <a:spcBef>
                <a:spcPts val="1075"/>
              </a:spcBef>
            </a:pPr>
            <a:r>
              <a:rPr lang="ru-RU" sz="1400" spc="-30" dirty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Развитые партнерские отношения с ведущими мировыми производителями буровых установок, для получения передовых технологий и новейшей техники, дает возможность принимать участие в самых сложных и смелых </a:t>
            </a:r>
            <a:r>
              <a:rPr lang="ru-RU" sz="1400" spc="-30" dirty="0" smtClean="0">
                <a:solidFill>
                  <a:srgbClr val="231F20"/>
                </a:solidFill>
                <a:latin typeface="Proxima Nova Light" panose="02000506030000020004" pitchFamily="50" charset="0"/>
                <a:cs typeface="Calibri"/>
              </a:rPr>
              <a:t>проектах</a:t>
            </a:r>
          </a:p>
          <a:p>
            <a:pPr marL="197485" marR="5080">
              <a:lnSpc>
                <a:spcPct val="130900"/>
              </a:lnSpc>
              <a:spcBef>
                <a:spcPts val="1075"/>
              </a:spcBef>
            </a:pPr>
            <a:r>
              <a:rPr lang="ru-RU" sz="1400" dirty="0">
                <a:latin typeface="Proxima Nova Light" panose="02000506030000020004" pitchFamily="50" charset="0"/>
                <a:cs typeface="Calibri"/>
              </a:rPr>
              <a:t>Внимание к технологии, персоналу и оборудованию обеспечивает рекордные показатели по </a:t>
            </a:r>
            <a:r>
              <a:rPr lang="ru-RU" sz="1400" dirty="0" smtClean="0">
                <a:latin typeface="Proxima Nova Light" panose="02000506030000020004" pitchFamily="50" charset="0"/>
                <a:cs typeface="Calibri"/>
              </a:rPr>
              <a:t>бурению</a:t>
            </a:r>
          </a:p>
          <a:p>
            <a:pPr marL="197485" marR="5080">
              <a:lnSpc>
                <a:spcPct val="130900"/>
              </a:lnSpc>
              <a:spcBef>
                <a:spcPts val="1075"/>
              </a:spcBef>
            </a:pPr>
            <a:r>
              <a:rPr lang="ru-RU" sz="1400" dirty="0">
                <a:latin typeface="Proxima Nova Light" panose="02000506030000020004" pitchFamily="50" charset="0"/>
                <a:cs typeface="Calibri"/>
              </a:rPr>
              <a:t>Качественное, своевременное и профессиональное обслуживание позволяет технике работать непрерывно на протяжении всего проекта в самых трудных условиях</a:t>
            </a:r>
            <a:endParaRPr sz="1400" dirty="0">
              <a:latin typeface="Proxima Nova Light" panose="02000506030000020004" pitchFamily="50" charset="0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9555" y="2220316"/>
            <a:ext cx="392430" cy="269240"/>
          </a:xfrm>
          <a:custGeom>
            <a:avLst/>
            <a:gdLst/>
            <a:ahLst/>
            <a:cxnLst/>
            <a:rect l="l" t="t" r="r" b="b"/>
            <a:pathLst>
              <a:path w="392430" h="269239">
                <a:moveTo>
                  <a:pt x="392186" y="55867"/>
                </a:moveTo>
                <a:lnTo>
                  <a:pt x="336372" y="55867"/>
                </a:lnTo>
                <a:lnTo>
                  <a:pt x="336372" y="212839"/>
                </a:lnTo>
                <a:lnTo>
                  <a:pt x="24988" y="212994"/>
                </a:lnTo>
                <a:lnTo>
                  <a:pt x="12275" y="217737"/>
                </a:lnTo>
                <a:lnTo>
                  <a:pt x="3375" y="228033"/>
                </a:lnTo>
                <a:lnTo>
                  <a:pt x="47" y="242434"/>
                </a:lnTo>
                <a:lnTo>
                  <a:pt x="4353" y="255765"/>
                </a:lnTo>
                <a:lnTo>
                  <a:pt x="14290" y="265170"/>
                </a:lnTo>
                <a:lnTo>
                  <a:pt x="27940" y="268732"/>
                </a:lnTo>
                <a:lnTo>
                  <a:pt x="364299" y="268732"/>
                </a:lnTo>
                <a:lnTo>
                  <a:pt x="365932" y="268684"/>
                </a:lnTo>
                <a:lnTo>
                  <a:pt x="379264" y="264381"/>
                </a:lnTo>
                <a:lnTo>
                  <a:pt x="388667" y="254444"/>
                </a:lnTo>
                <a:lnTo>
                  <a:pt x="392226" y="240792"/>
                </a:lnTo>
                <a:lnTo>
                  <a:pt x="392186" y="55867"/>
                </a:lnTo>
                <a:close/>
              </a:path>
              <a:path w="392430" h="269239">
                <a:moveTo>
                  <a:pt x="364299" y="0"/>
                </a:moveTo>
                <a:lnTo>
                  <a:pt x="26297" y="47"/>
                </a:lnTo>
                <a:lnTo>
                  <a:pt x="12966" y="4350"/>
                </a:lnTo>
                <a:lnTo>
                  <a:pt x="3561" y="14284"/>
                </a:lnTo>
                <a:lnTo>
                  <a:pt x="0" y="27940"/>
                </a:lnTo>
                <a:lnTo>
                  <a:pt x="1558" y="57929"/>
                </a:lnTo>
                <a:lnTo>
                  <a:pt x="8267" y="67581"/>
                </a:lnTo>
                <a:lnTo>
                  <a:pt x="20267" y="73759"/>
                </a:lnTo>
                <a:lnTo>
                  <a:pt x="37559" y="75197"/>
                </a:lnTo>
                <a:lnTo>
                  <a:pt x="48649" y="67712"/>
                </a:lnTo>
                <a:lnTo>
                  <a:pt x="55016" y="55867"/>
                </a:lnTo>
                <a:lnTo>
                  <a:pt x="392186" y="55867"/>
                </a:lnTo>
                <a:lnTo>
                  <a:pt x="392179" y="26306"/>
                </a:lnTo>
                <a:lnTo>
                  <a:pt x="387879" y="12965"/>
                </a:lnTo>
                <a:lnTo>
                  <a:pt x="377948" y="3560"/>
                </a:lnTo>
                <a:lnTo>
                  <a:pt x="36429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3768" y="1442842"/>
            <a:ext cx="155575" cy="255270"/>
          </a:xfrm>
          <a:custGeom>
            <a:avLst/>
            <a:gdLst/>
            <a:ahLst/>
            <a:cxnLst/>
            <a:rect l="l" t="t" r="r" b="b"/>
            <a:pathLst>
              <a:path w="155575" h="255269">
                <a:moveTo>
                  <a:pt x="23542" y="0"/>
                </a:moveTo>
                <a:lnTo>
                  <a:pt x="11502" y="5194"/>
                </a:lnTo>
                <a:lnTo>
                  <a:pt x="3172" y="15872"/>
                </a:lnTo>
                <a:lnTo>
                  <a:pt x="163" y="31021"/>
                </a:lnTo>
                <a:lnTo>
                  <a:pt x="5063" y="43515"/>
                </a:lnTo>
                <a:lnTo>
                  <a:pt x="15502" y="52256"/>
                </a:lnTo>
                <a:lnTo>
                  <a:pt x="30201" y="55565"/>
                </a:lnTo>
                <a:lnTo>
                  <a:pt x="44273" y="57420"/>
                </a:lnTo>
                <a:lnTo>
                  <a:pt x="57359" y="61898"/>
                </a:lnTo>
                <a:lnTo>
                  <a:pt x="87951" y="88611"/>
                </a:lnTo>
                <a:lnTo>
                  <a:pt x="99766" y="130079"/>
                </a:lnTo>
                <a:lnTo>
                  <a:pt x="97860" y="144096"/>
                </a:lnTo>
                <a:lnTo>
                  <a:pt x="77456" y="179162"/>
                </a:lnTo>
                <a:lnTo>
                  <a:pt x="40074" y="198071"/>
                </a:lnTo>
                <a:lnTo>
                  <a:pt x="24964" y="199520"/>
                </a:lnTo>
                <a:lnTo>
                  <a:pt x="12238" y="204249"/>
                </a:lnTo>
                <a:lnTo>
                  <a:pt x="3331" y="214537"/>
                </a:lnTo>
                <a:lnTo>
                  <a:pt x="0" y="228931"/>
                </a:lnTo>
                <a:lnTo>
                  <a:pt x="4297" y="242268"/>
                </a:lnTo>
                <a:lnTo>
                  <a:pt x="14229" y="251675"/>
                </a:lnTo>
                <a:lnTo>
                  <a:pt x="27880" y="255236"/>
                </a:lnTo>
                <a:lnTo>
                  <a:pt x="37098" y="254907"/>
                </a:lnTo>
                <a:lnTo>
                  <a:pt x="77363" y="245158"/>
                </a:lnTo>
                <a:lnTo>
                  <a:pt x="111538" y="223295"/>
                </a:lnTo>
                <a:lnTo>
                  <a:pt x="137333" y="191231"/>
                </a:lnTo>
                <a:lnTo>
                  <a:pt x="152458" y="150876"/>
                </a:lnTo>
                <a:lnTo>
                  <a:pt x="155483" y="120311"/>
                </a:lnTo>
                <a:lnTo>
                  <a:pt x="153900" y="106145"/>
                </a:lnTo>
                <a:lnTo>
                  <a:pt x="140341" y="67035"/>
                </a:lnTo>
                <a:lnTo>
                  <a:pt x="115218" y="34850"/>
                </a:lnTo>
                <a:lnTo>
                  <a:pt x="80653" y="11962"/>
                </a:lnTo>
                <a:lnTo>
                  <a:pt x="38766" y="739"/>
                </a:lnTo>
                <a:lnTo>
                  <a:pt x="23542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8032" y="3231997"/>
            <a:ext cx="2289810" cy="198120"/>
          </a:xfrm>
          <a:custGeom>
            <a:avLst/>
            <a:gdLst/>
            <a:ahLst/>
            <a:cxnLst/>
            <a:rect l="l" t="t" r="r" b="b"/>
            <a:pathLst>
              <a:path w="2289810" h="198120">
                <a:moveTo>
                  <a:pt x="2261527" y="0"/>
                </a:moveTo>
                <a:lnTo>
                  <a:pt x="26284" y="47"/>
                </a:lnTo>
                <a:lnTo>
                  <a:pt x="12957" y="4354"/>
                </a:lnTo>
                <a:lnTo>
                  <a:pt x="3558" y="14294"/>
                </a:lnTo>
                <a:lnTo>
                  <a:pt x="0" y="27952"/>
                </a:lnTo>
                <a:lnTo>
                  <a:pt x="46" y="171469"/>
                </a:lnTo>
                <a:lnTo>
                  <a:pt x="4346" y="184805"/>
                </a:lnTo>
                <a:lnTo>
                  <a:pt x="14278" y="194214"/>
                </a:lnTo>
                <a:lnTo>
                  <a:pt x="27927" y="197777"/>
                </a:lnTo>
                <a:lnTo>
                  <a:pt x="2261527" y="197777"/>
                </a:lnTo>
                <a:lnTo>
                  <a:pt x="2263169" y="197729"/>
                </a:lnTo>
                <a:lnTo>
                  <a:pt x="2276500" y="193423"/>
                </a:lnTo>
                <a:lnTo>
                  <a:pt x="2285905" y="183486"/>
                </a:lnTo>
                <a:lnTo>
                  <a:pt x="2289467" y="169837"/>
                </a:lnTo>
                <a:lnTo>
                  <a:pt x="2289457" y="141884"/>
                </a:lnTo>
                <a:lnTo>
                  <a:pt x="55854" y="141884"/>
                </a:lnTo>
                <a:lnTo>
                  <a:pt x="55854" y="55892"/>
                </a:lnTo>
                <a:lnTo>
                  <a:pt x="2289428" y="55892"/>
                </a:lnTo>
                <a:lnTo>
                  <a:pt x="2289418" y="26298"/>
                </a:lnTo>
                <a:lnTo>
                  <a:pt x="2285109" y="12964"/>
                </a:lnTo>
                <a:lnTo>
                  <a:pt x="2275173" y="3560"/>
                </a:lnTo>
                <a:lnTo>
                  <a:pt x="2261527" y="0"/>
                </a:lnTo>
                <a:close/>
              </a:path>
              <a:path w="2289810" h="198120">
                <a:moveTo>
                  <a:pt x="2289428" y="55892"/>
                </a:moveTo>
                <a:lnTo>
                  <a:pt x="2233574" y="55892"/>
                </a:lnTo>
                <a:lnTo>
                  <a:pt x="2233574" y="141884"/>
                </a:lnTo>
                <a:lnTo>
                  <a:pt x="2289457" y="141884"/>
                </a:lnTo>
                <a:lnTo>
                  <a:pt x="2289428" y="55892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771" y="3090088"/>
            <a:ext cx="415925" cy="56515"/>
          </a:xfrm>
          <a:custGeom>
            <a:avLst/>
            <a:gdLst/>
            <a:ahLst/>
            <a:cxnLst/>
            <a:rect l="l" t="t" r="r" b="b"/>
            <a:pathLst>
              <a:path w="415925" h="56514">
                <a:moveTo>
                  <a:pt x="387887" y="0"/>
                </a:moveTo>
                <a:lnTo>
                  <a:pt x="24946" y="153"/>
                </a:lnTo>
                <a:lnTo>
                  <a:pt x="12229" y="4891"/>
                </a:lnTo>
                <a:lnTo>
                  <a:pt x="3328" y="15186"/>
                </a:lnTo>
                <a:lnTo>
                  <a:pt x="0" y="29585"/>
                </a:lnTo>
                <a:lnTo>
                  <a:pt x="4299" y="42921"/>
                </a:lnTo>
                <a:lnTo>
                  <a:pt x="14231" y="52329"/>
                </a:lnTo>
                <a:lnTo>
                  <a:pt x="27880" y="55892"/>
                </a:lnTo>
                <a:lnTo>
                  <a:pt x="387887" y="55892"/>
                </a:lnTo>
                <a:lnTo>
                  <a:pt x="390820" y="55739"/>
                </a:lnTo>
                <a:lnTo>
                  <a:pt x="403538" y="51001"/>
                </a:lnTo>
                <a:lnTo>
                  <a:pt x="412439" y="40707"/>
                </a:lnTo>
                <a:lnTo>
                  <a:pt x="415766" y="26308"/>
                </a:lnTo>
                <a:lnTo>
                  <a:pt x="411464" y="12969"/>
                </a:lnTo>
                <a:lnTo>
                  <a:pt x="401533" y="3561"/>
                </a:lnTo>
                <a:lnTo>
                  <a:pt x="38788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8031" y="2945562"/>
            <a:ext cx="339725" cy="200660"/>
          </a:xfrm>
          <a:custGeom>
            <a:avLst/>
            <a:gdLst/>
            <a:ahLst/>
            <a:cxnLst/>
            <a:rect l="l" t="t" r="r" b="b"/>
            <a:pathLst>
              <a:path w="339725" h="200660">
                <a:moveTo>
                  <a:pt x="311721" y="0"/>
                </a:moveTo>
                <a:lnTo>
                  <a:pt x="26294" y="47"/>
                </a:lnTo>
                <a:lnTo>
                  <a:pt x="12962" y="4350"/>
                </a:lnTo>
                <a:lnTo>
                  <a:pt x="3559" y="14287"/>
                </a:lnTo>
                <a:lnTo>
                  <a:pt x="0" y="27940"/>
                </a:lnTo>
                <a:lnTo>
                  <a:pt x="46" y="174111"/>
                </a:lnTo>
                <a:lnTo>
                  <a:pt x="4346" y="187447"/>
                </a:lnTo>
                <a:lnTo>
                  <a:pt x="14278" y="196855"/>
                </a:lnTo>
                <a:lnTo>
                  <a:pt x="27927" y="200418"/>
                </a:lnTo>
                <a:lnTo>
                  <a:pt x="311721" y="200418"/>
                </a:lnTo>
                <a:lnTo>
                  <a:pt x="314654" y="200265"/>
                </a:lnTo>
                <a:lnTo>
                  <a:pt x="327372" y="195527"/>
                </a:lnTo>
                <a:lnTo>
                  <a:pt x="336273" y="185233"/>
                </a:lnTo>
                <a:lnTo>
                  <a:pt x="339601" y="170834"/>
                </a:lnTo>
                <a:lnTo>
                  <a:pt x="335298" y="157495"/>
                </a:lnTo>
                <a:lnTo>
                  <a:pt x="325367" y="148087"/>
                </a:lnTo>
                <a:lnTo>
                  <a:pt x="311721" y="144526"/>
                </a:lnTo>
                <a:lnTo>
                  <a:pt x="55867" y="144526"/>
                </a:lnTo>
                <a:lnTo>
                  <a:pt x="55867" y="55892"/>
                </a:lnTo>
                <a:lnTo>
                  <a:pt x="314655" y="55739"/>
                </a:lnTo>
                <a:lnTo>
                  <a:pt x="327372" y="51001"/>
                </a:lnTo>
                <a:lnTo>
                  <a:pt x="336273" y="40706"/>
                </a:lnTo>
                <a:lnTo>
                  <a:pt x="339601" y="26307"/>
                </a:lnTo>
                <a:lnTo>
                  <a:pt x="335301" y="12971"/>
                </a:lnTo>
                <a:lnTo>
                  <a:pt x="325370" y="3562"/>
                </a:lnTo>
                <a:lnTo>
                  <a:pt x="311721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1814" y="1261186"/>
            <a:ext cx="198120" cy="2165985"/>
          </a:xfrm>
          <a:custGeom>
            <a:avLst/>
            <a:gdLst/>
            <a:ahLst/>
            <a:cxnLst/>
            <a:rect l="l" t="t" r="r" b="b"/>
            <a:pathLst>
              <a:path w="198119" h="2165985">
                <a:moveTo>
                  <a:pt x="169837" y="0"/>
                </a:moveTo>
                <a:lnTo>
                  <a:pt x="26307" y="46"/>
                </a:lnTo>
                <a:lnTo>
                  <a:pt x="12971" y="4346"/>
                </a:lnTo>
                <a:lnTo>
                  <a:pt x="3562" y="14278"/>
                </a:lnTo>
                <a:lnTo>
                  <a:pt x="0" y="27927"/>
                </a:lnTo>
                <a:lnTo>
                  <a:pt x="47" y="2139674"/>
                </a:lnTo>
                <a:lnTo>
                  <a:pt x="4353" y="2153006"/>
                </a:lnTo>
                <a:lnTo>
                  <a:pt x="14290" y="2162411"/>
                </a:lnTo>
                <a:lnTo>
                  <a:pt x="27940" y="2165972"/>
                </a:lnTo>
                <a:lnTo>
                  <a:pt x="169837" y="2165972"/>
                </a:lnTo>
                <a:lnTo>
                  <a:pt x="171469" y="2165925"/>
                </a:lnTo>
                <a:lnTo>
                  <a:pt x="184801" y="2161621"/>
                </a:lnTo>
                <a:lnTo>
                  <a:pt x="194204" y="2151684"/>
                </a:lnTo>
                <a:lnTo>
                  <a:pt x="197764" y="2138032"/>
                </a:lnTo>
                <a:lnTo>
                  <a:pt x="197763" y="2110079"/>
                </a:lnTo>
                <a:lnTo>
                  <a:pt x="55867" y="2110079"/>
                </a:lnTo>
                <a:lnTo>
                  <a:pt x="55867" y="55854"/>
                </a:lnTo>
                <a:lnTo>
                  <a:pt x="197718" y="55854"/>
                </a:lnTo>
                <a:lnTo>
                  <a:pt x="197717" y="26304"/>
                </a:lnTo>
                <a:lnTo>
                  <a:pt x="193420" y="12967"/>
                </a:lnTo>
                <a:lnTo>
                  <a:pt x="183488" y="3561"/>
                </a:lnTo>
                <a:lnTo>
                  <a:pt x="169837" y="0"/>
                </a:lnTo>
                <a:close/>
              </a:path>
              <a:path w="198119" h="2165985">
                <a:moveTo>
                  <a:pt x="197718" y="55854"/>
                </a:moveTo>
                <a:lnTo>
                  <a:pt x="141897" y="55854"/>
                </a:lnTo>
                <a:lnTo>
                  <a:pt x="141897" y="2110079"/>
                </a:lnTo>
                <a:lnTo>
                  <a:pt x="197763" y="2110079"/>
                </a:lnTo>
                <a:lnTo>
                  <a:pt x="197718" y="55854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1814" y="3231997"/>
            <a:ext cx="198120" cy="198120"/>
          </a:xfrm>
          <a:custGeom>
            <a:avLst/>
            <a:gdLst/>
            <a:ahLst/>
            <a:cxnLst/>
            <a:rect l="l" t="t" r="r" b="b"/>
            <a:pathLst>
              <a:path w="198119" h="198120">
                <a:moveTo>
                  <a:pt x="169837" y="0"/>
                </a:moveTo>
                <a:lnTo>
                  <a:pt x="26287" y="48"/>
                </a:lnTo>
                <a:lnTo>
                  <a:pt x="12960" y="4357"/>
                </a:lnTo>
                <a:lnTo>
                  <a:pt x="3559" y="14297"/>
                </a:lnTo>
                <a:lnTo>
                  <a:pt x="0" y="27952"/>
                </a:lnTo>
                <a:lnTo>
                  <a:pt x="47" y="171479"/>
                </a:lnTo>
                <a:lnTo>
                  <a:pt x="4353" y="184810"/>
                </a:lnTo>
                <a:lnTo>
                  <a:pt x="14290" y="194215"/>
                </a:lnTo>
                <a:lnTo>
                  <a:pt x="27940" y="197777"/>
                </a:lnTo>
                <a:lnTo>
                  <a:pt x="169837" y="197777"/>
                </a:lnTo>
                <a:lnTo>
                  <a:pt x="171469" y="197730"/>
                </a:lnTo>
                <a:lnTo>
                  <a:pt x="184801" y="193426"/>
                </a:lnTo>
                <a:lnTo>
                  <a:pt x="194204" y="183489"/>
                </a:lnTo>
                <a:lnTo>
                  <a:pt x="197764" y="169837"/>
                </a:lnTo>
                <a:lnTo>
                  <a:pt x="197755" y="141884"/>
                </a:lnTo>
                <a:lnTo>
                  <a:pt x="55867" y="141884"/>
                </a:lnTo>
                <a:lnTo>
                  <a:pt x="55867" y="55892"/>
                </a:lnTo>
                <a:lnTo>
                  <a:pt x="197726" y="55892"/>
                </a:lnTo>
                <a:lnTo>
                  <a:pt x="197716" y="26308"/>
                </a:lnTo>
                <a:lnTo>
                  <a:pt x="193414" y="12969"/>
                </a:lnTo>
                <a:lnTo>
                  <a:pt x="183483" y="3561"/>
                </a:lnTo>
                <a:lnTo>
                  <a:pt x="169837" y="0"/>
                </a:lnTo>
                <a:close/>
              </a:path>
              <a:path w="198119" h="198120">
                <a:moveTo>
                  <a:pt x="197726" y="55892"/>
                </a:moveTo>
                <a:lnTo>
                  <a:pt x="141897" y="55892"/>
                </a:lnTo>
                <a:lnTo>
                  <a:pt x="141897" y="141884"/>
                </a:lnTo>
                <a:lnTo>
                  <a:pt x="197755" y="141884"/>
                </a:lnTo>
                <a:lnTo>
                  <a:pt x="197726" y="55892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1818" y="1138454"/>
            <a:ext cx="198120" cy="179070"/>
          </a:xfrm>
          <a:custGeom>
            <a:avLst/>
            <a:gdLst/>
            <a:ahLst/>
            <a:cxnLst/>
            <a:rect l="l" t="t" r="r" b="b"/>
            <a:pathLst>
              <a:path w="198119" h="179069">
                <a:moveTo>
                  <a:pt x="25408" y="0"/>
                </a:moveTo>
                <a:lnTo>
                  <a:pt x="11870" y="4316"/>
                </a:lnTo>
                <a:lnTo>
                  <a:pt x="3175" y="14227"/>
                </a:lnTo>
                <a:lnTo>
                  <a:pt x="0" y="27164"/>
                </a:lnTo>
                <a:lnTo>
                  <a:pt x="47" y="152303"/>
                </a:lnTo>
                <a:lnTo>
                  <a:pt x="4350" y="165639"/>
                </a:lnTo>
                <a:lnTo>
                  <a:pt x="14284" y="175041"/>
                </a:lnTo>
                <a:lnTo>
                  <a:pt x="27940" y="178599"/>
                </a:lnTo>
                <a:lnTo>
                  <a:pt x="170584" y="178589"/>
                </a:lnTo>
                <a:lnTo>
                  <a:pt x="181398" y="175747"/>
                </a:lnTo>
                <a:lnTo>
                  <a:pt x="190689" y="167081"/>
                </a:lnTo>
                <a:lnTo>
                  <a:pt x="197755" y="151462"/>
                </a:lnTo>
                <a:lnTo>
                  <a:pt x="195453" y="139551"/>
                </a:lnTo>
                <a:lnTo>
                  <a:pt x="188163" y="129590"/>
                </a:lnTo>
                <a:lnTo>
                  <a:pt x="180107" y="122732"/>
                </a:lnTo>
                <a:lnTo>
                  <a:pt x="55867" y="122732"/>
                </a:lnTo>
                <a:lnTo>
                  <a:pt x="55867" y="88518"/>
                </a:lnTo>
                <a:lnTo>
                  <a:pt x="139917" y="88518"/>
                </a:lnTo>
                <a:lnTo>
                  <a:pt x="36962" y="872"/>
                </a:lnTo>
                <a:lnTo>
                  <a:pt x="25408" y="0"/>
                </a:lnTo>
                <a:close/>
              </a:path>
              <a:path w="198119" h="179069">
                <a:moveTo>
                  <a:pt x="139917" y="88518"/>
                </a:moveTo>
                <a:lnTo>
                  <a:pt x="55867" y="88518"/>
                </a:lnTo>
                <a:lnTo>
                  <a:pt x="95199" y="122732"/>
                </a:lnTo>
                <a:lnTo>
                  <a:pt x="180107" y="122732"/>
                </a:lnTo>
                <a:lnTo>
                  <a:pt x="139917" y="88518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9922" y="1279576"/>
            <a:ext cx="2147577" cy="1869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37232" y="610290"/>
            <a:ext cx="150926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Преимущества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795" y="2431008"/>
            <a:ext cx="1786127" cy="1350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67938" y="5945808"/>
            <a:ext cx="1424305" cy="1522095"/>
          </a:xfrm>
          <a:custGeom>
            <a:avLst/>
            <a:gdLst/>
            <a:ahLst/>
            <a:cxnLst/>
            <a:rect l="l" t="t" r="r" b="b"/>
            <a:pathLst>
              <a:path w="1424304" h="1522095">
                <a:moveTo>
                  <a:pt x="1424063" y="0"/>
                </a:moveTo>
                <a:lnTo>
                  <a:pt x="0" y="360833"/>
                </a:lnTo>
                <a:lnTo>
                  <a:pt x="0" y="1230555"/>
                </a:lnTo>
                <a:lnTo>
                  <a:pt x="429412" y="1521893"/>
                </a:lnTo>
                <a:lnTo>
                  <a:pt x="1424063" y="1258533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9591" y="6377747"/>
            <a:ext cx="1537970" cy="1182370"/>
          </a:xfrm>
          <a:custGeom>
            <a:avLst/>
            <a:gdLst/>
            <a:ahLst/>
            <a:cxnLst/>
            <a:rect l="l" t="t" r="r" b="b"/>
            <a:pathLst>
              <a:path w="1537970" h="1182370">
                <a:moveTo>
                  <a:pt x="0" y="887755"/>
                </a:moveTo>
                <a:lnTo>
                  <a:pt x="0" y="389623"/>
                </a:lnTo>
                <a:lnTo>
                  <a:pt x="1537690" y="0"/>
                </a:lnTo>
                <a:lnTo>
                  <a:pt x="1537690" y="1182309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9490" y="6837699"/>
            <a:ext cx="1543050" cy="722630"/>
          </a:xfrm>
          <a:custGeom>
            <a:avLst/>
            <a:gdLst/>
            <a:ahLst/>
            <a:cxnLst/>
            <a:rect l="l" t="t" r="r" b="b"/>
            <a:pathLst>
              <a:path w="1543050" h="722629">
                <a:moveTo>
                  <a:pt x="0" y="722356"/>
                </a:moveTo>
                <a:lnTo>
                  <a:pt x="0" y="390842"/>
                </a:lnTo>
                <a:lnTo>
                  <a:pt x="1542542" y="0"/>
                </a:lnTo>
                <a:lnTo>
                  <a:pt x="1538249" y="499833"/>
                </a:lnTo>
                <a:lnTo>
                  <a:pt x="673257" y="722356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8222" y="6431145"/>
            <a:ext cx="934085" cy="517525"/>
          </a:xfrm>
          <a:custGeom>
            <a:avLst/>
            <a:gdLst/>
            <a:ahLst/>
            <a:cxnLst/>
            <a:rect l="l" t="t" r="r" b="b"/>
            <a:pathLst>
              <a:path w="934084" h="517525">
                <a:moveTo>
                  <a:pt x="933780" y="0"/>
                </a:moveTo>
                <a:lnTo>
                  <a:pt x="0" y="242978"/>
                </a:lnTo>
                <a:lnTo>
                  <a:pt x="0" y="516930"/>
                </a:lnTo>
                <a:lnTo>
                  <a:pt x="933780" y="272891"/>
                </a:lnTo>
              </a:path>
            </a:pathLst>
          </a:custGeom>
          <a:ln w="12699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2517" y="6998075"/>
            <a:ext cx="1061720" cy="561975"/>
          </a:xfrm>
          <a:custGeom>
            <a:avLst/>
            <a:gdLst/>
            <a:ahLst/>
            <a:cxnLst/>
            <a:rect l="l" t="t" r="r" b="b"/>
            <a:pathLst>
              <a:path w="1061720" h="561975">
                <a:moveTo>
                  <a:pt x="0" y="268770"/>
                </a:moveTo>
                <a:lnTo>
                  <a:pt x="1061212" y="0"/>
                </a:lnTo>
                <a:lnTo>
                  <a:pt x="1061212" y="272313"/>
                </a:lnTo>
                <a:lnTo>
                  <a:pt x="4025" y="544626"/>
                </a:lnTo>
                <a:lnTo>
                  <a:pt x="4025" y="561980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64687" y="4390150"/>
            <a:ext cx="1427480" cy="1639570"/>
          </a:xfrm>
          <a:custGeom>
            <a:avLst/>
            <a:gdLst/>
            <a:ahLst/>
            <a:cxnLst/>
            <a:rect l="l" t="t" r="r" b="b"/>
            <a:pathLst>
              <a:path w="1427479" h="1639570">
                <a:moveTo>
                  <a:pt x="1427314" y="0"/>
                </a:moveTo>
                <a:lnTo>
                  <a:pt x="406" y="361415"/>
                </a:lnTo>
                <a:lnTo>
                  <a:pt x="406" y="872945"/>
                </a:lnTo>
                <a:lnTo>
                  <a:pt x="1063167" y="599006"/>
                </a:lnTo>
                <a:lnTo>
                  <a:pt x="1063167" y="869694"/>
                </a:lnTo>
                <a:lnTo>
                  <a:pt x="0" y="1150161"/>
                </a:lnTo>
                <a:lnTo>
                  <a:pt x="0" y="1639340"/>
                </a:lnTo>
                <a:lnTo>
                  <a:pt x="1427314" y="1277100"/>
                </a:lnTo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1432" y="4820953"/>
            <a:ext cx="1539875" cy="1668780"/>
          </a:xfrm>
          <a:custGeom>
            <a:avLst/>
            <a:gdLst/>
            <a:ahLst/>
            <a:cxnLst/>
            <a:rect l="l" t="t" r="r" b="b"/>
            <a:pathLst>
              <a:path w="1539875" h="1668779">
                <a:moveTo>
                  <a:pt x="0" y="1668373"/>
                </a:moveTo>
                <a:lnTo>
                  <a:pt x="0" y="389966"/>
                </a:lnTo>
                <a:lnTo>
                  <a:pt x="1539646" y="0"/>
                </a:lnTo>
                <a:lnTo>
                  <a:pt x="1539646" y="497585"/>
                </a:lnTo>
                <a:lnTo>
                  <a:pt x="479399" y="781316"/>
                </a:lnTo>
                <a:lnTo>
                  <a:pt x="479399" y="1045476"/>
                </a:lnTo>
                <a:lnTo>
                  <a:pt x="1536039" y="768273"/>
                </a:lnTo>
                <a:lnTo>
                  <a:pt x="1536039" y="1273759"/>
                </a:lnTo>
                <a:lnTo>
                  <a:pt x="0" y="1668373"/>
                </a:lnTo>
                <a:close/>
              </a:path>
            </a:pathLst>
          </a:custGeom>
          <a:ln w="12700">
            <a:solidFill>
              <a:srgbClr val="FFC6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7937" y="3401263"/>
            <a:ext cx="2517140" cy="217804"/>
          </a:xfrm>
          <a:custGeom>
            <a:avLst/>
            <a:gdLst/>
            <a:ahLst/>
            <a:cxnLst/>
            <a:rect l="l" t="t" r="r" b="b"/>
            <a:pathLst>
              <a:path w="2517140" h="217804">
                <a:moveTo>
                  <a:pt x="2486190" y="0"/>
                </a:moveTo>
                <a:lnTo>
                  <a:pt x="30708" y="0"/>
                </a:lnTo>
                <a:lnTo>
                  <a:pt x="16913" y="3264"/>
                </a:lnTo>
                <a:lnTo>
                  <a:pt x="6352" y="12003"/>
                </a:lnTo>
                <a:lnTo>
                  <a:pt x="601" y="24631"/>
                </a:lnTo>
                <a:lnTo>
                  <a:pt x="0" y="186715"/>
                </a:lnTo>
                <a:lnTo>
                  <a:pt x="3262" y="200504"/>
                </a:lnTo>
                <a:lnTo>
                  <a:pt x="11997" y="211068"/>
                </a:lnTo>
                <a:lnTo>
                  <a:pt x="24628" y="216822"/>
                </a:lnTo>
                <a:lnTo>
                  <a:pt x="2486190" y="217424"/>
                </a:lnTo>
                <a:lnTo>
                  <a:pt x="2499979" y="214157"/>
                </a:lnTo>
                <a:lnTo>
                  <a:pt x="2510538" y="205416"/>
                </a:lnTo>
                <a:lnTo>
                  <a:pt x="2516286" y="192783"/>
                </a:lnTo>
                <a:lnTo>
                  <a:pt x="2516422" y="156006"/>
                </a:lnTo>
                <a:lnTo>
                  <a:pt x="61417" y="156006"/>
                </a:lnTo>
                <a:lnTo>
                  <a:pt x="61417" y="61417"/>
                </a:lnTo>
                <a:lnTo>
                  <a:pt x="2516772" y="61417"/>
                </a:lnTo>
                <a:lnTo>
                  <a:pt x="2516886" y="30708"/>
                </a:lnTo>
                <a:lnTo>
                  <a:pt x="2513622" y="16916"/>
                </a:lnTo>
                <a:lnTo>
                  <a:pt x="2504886" y="6352"/>
                </a:lnTo>
                <a:lnTo>
                  <a:pt x="2492257" y="599"/>
                </a:lnTo>
                <a:lnTo>
                  <a:pt x="2486190" y="0"/>
                </a:lnTo>
                <a:close/>
              </a:path>
              <a:path w="2517140" h="217804">
                <a:moveTo>
                  <a:pt x="2516772" y="61417"/>
                </a:moveTo>
                <a:lnTo>
                  <a:pt x="2455481" y="61417"/>
                </a:lnTo>
                <a:lnTo>
                  <a:pt x="2455481" y="156006"/>
                </a:lnTo>
                <a:lnTo>
                  <a:pt x="2516422" y="156006"/>
                </a:lnTo>
                <a:lnTo>
                  <a:pt x="2516772" y="61417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97999" y="1282838"/>
            <a:ext cx="5379085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00"/>
              </a:lnSpc>
            </a:pPr>
            <a:r>
              <a:rPr sz="2800" b="1" spc="-60" dirty="0">
                <a:solidFill>
                  <a:srgbClr val="12181F"/>
                </a:solidFill>
                <a:latin typeface="Proxima Nova Rg"/>
                <a:cs typeface="Proxima Nova Rg"/>
              </a:rPr>
              <a:t>Р</a:t>
            </a: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абота в любых климатических и географических условиях</a:t>
            </a:r>
            <a:endParaRPr sz="2800">
              <a:latin typeface="Proxima Nova Rg"/>
              <a:cs typeface="Proxima Nova Rg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23818" y="4184784"/>
            <a:ext cx="5634990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2800"/>
              </a:lnSpc>
            </a:pP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Обеспечение безопасной и </a:t>
            </a:r>
            <a:r>
              <a:rPr sz="14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4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омфортной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среды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для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сотрудни</a:t>
            </a:r>
            <a:r>
              <a:rPr sz="1400" b="0" spc="-1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ов,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подде</a:t>
            </a:r>
            <a:r>
              <a:rPr sz="1400" b="0" spc="-65" dirty="0">
                <a:solidFill>
                  <a:srgbClr val="231F20"/>
                </a:solidFill>
                <a:latin typeface="Proxima Nova Light"/>
                <a:cs typeface="Proxima Nova Light"/>
              </a:rPr>
              <a:t>р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жание и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гарантия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непрерывного технологичес</a:t>
            </a:r>
            <a:r>
              <a:rPr sz="14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ого процесса, а так</a:t>
            </a:r>
            <a:r>
              <a:rPr sz="14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ж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е </a:t>
            </a:r>
            <a:r>
              <a:rPr sz="1400" b="0" spc="15" dirty="0">
                <a:solidFill>
                  <a:srgbClr val="231F20"/>
                </a:solidFill>
                <a:latin typeface="Proxima Nova Light"/>
                <a:cs typeface="Proxima Nova Light"/>
              </a:rPr>
              <a:t>эффективное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планирование и реализация проектов.</a:t>
            </a:r>
            <a:endParaRPr sz="1400" dirty="0">
              <a:latin typeface="Proxima Nova Light"/>
              <a:cs typeface="Proxima Nova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41"/>
                </a:lnTo>
                <a:lnTo>
                  <a:pt x="128701" y="264541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35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5" y="177800"/>
                </a:lnTo>
                <a:lnTo>
                  <a:pt x="116978" y="176987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0356" y="601802"/>
            <a:ext cx="1009048" cy="194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89742" y="2484369"/>
            <a:ext cx="798830" cy="127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40" dirty="0">
                <a:solidFill>
                  <a:srgbClr val="231F20"/>
                </a:solidFill>
                <a:latin typeface="Proxima Nova Bl"/>
                <a:cs typeface="Proxima Nova Bl"/>
              </a:rPr>
              <a:t>Р</a:t>
            </a:r>
            <a:r>
              <a:rPr sz="1500" b="1" spc="-10" dirty="0">
                <a:solidFill>
                  <a:srgbClr val="231F20"/>
                </a:solidFill>
                <a:latin typeface="Proxima Nova Bl"/>
                <a:cs typeface="Proxima Nova Bl"/>
              </a:rPr>
              <a:t>оссия</a:t>
            </a:r>
            <a:endParaRPr sz="1500">
              <a:latin typeface="Proxima Nova Bl"/>
              <a:cs typeface="Proxima Nova B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9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- </a:t>
            </a:r>
            <a:r>
              <a:rPr sz="900" b="0" spc="15" dirty="0">
                <a:solidFill>
                  <a:srgbClr val="231F20"/>
                </a:solidFill>
                <a:latin typeface="Proxima Nova Light"/>
                <a:cs typeface="Proxima Nova Light"/>
              </a:rPr>
              <a:t>52</a:t>
            </a:r>
            <a:r>
              <a:rPr sz="9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900" b="0" spc="10" dirty="0">
                <a:solidFill>
                  <a:srgbClr val="231F20"/>
                </a:solidFill>
                <a:latin typeface="Proxima Nova Light"/>
                <a:cs typeface="Proxima Nova Light"/>
              </a:rPr>
              <a:t>°С,</a:t>
            </a:r>
            <a:endParaRPr sz="900">
              <a:latin typeface="Proxima Nova Light"/>
              <a:cs typeface="Proxima Nova Light"/>
            </a:endParaRPr>
          </a:p>
          <a:p>
            <a:pPr marL="12700" marR="5080">
              <a:lnSpc>
                <a:spcPct val="121200"/>
              </a:lnSpc>
            </a:pPr>
            <a:r>
              <a:rPr sz="900" b="0" spc="10" dirty="0">
                <a:solidFill>
                  <a:srgbClr val="231F20"/>
                </a:solidFill>
                <a:latin typeface="Proxima Nova Light"/>
                <a:cs typeface="Proxima Nova Light"/>
              </a:rPr>
              <a:t>штормовой </a:t>
            </a:r>
            <a:r>
              <a:rPr sz="900" b="0" spc="15" dirty="0">
                <a:solidFill>
                  <a:srgbClr val="231F20"/>
                </a:solidFill>
                <a:latin typeface="Proxima Nova Light"/>
                <a:cs typeface="Proxima Nova Light"/>
              </a:rPr>
              <a:t>вете</a:t>
            </a:r>
            <a:r>
              <a:rPr sz="900" b="0" spc="10" dirty="0">
                <a:solidFill>
                  <a:srgbClr val="231F20"/>
                </a:solidFill>
                <a:latin typeface="Proxima Nova Light"/>
                <a:cs typeface="Proxima Nova Light"/>
              </a:rPr>
              <a:t>р</a:t>
            </a:r>
            <a:r>
              <a:rPr sz="9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, метель,</a:t>
            </a:r>
            <a:r>
              <a:rPr sz="9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900" b="0" spc="10" dirty="0">
                <a:solidFill>
                  <a:srgbClr val="231F20"/>
                </a:solidFill>
                <a:latin typeface="Proxima Nova Light"/>
                <a:cs typeface="Proxima Nova Light"/>
              </a:rPr>
              <a:t>1800</a:t>
            </a:r>
            <a:r>
              <a:rPr sz="9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9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км</a:t>
            </a:r>
            <a:r>
              <a:rPr sz="9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900" b="0" spc="15" dirty="0">
                <a:solidFill>
                  <a:srgbClr val="231F20"/>
                </a:solidFill>
                <a:latin typeface="Proxima Nova Light"/>
                <a:cs typeface="Proxima Nova Light"/>
              </a:rPr>
              <a:t>до</a:t>
            </a:r>
            <a:r>
              <a:rPr sz="900" b="0" spc="10" dirty="0">
                <a:solidFill>
                  <a:srgbClr val="231F20"/>
                </a:solidFill>
                <a:latin typeface="Proxima Nova Light"/>
                <a:cs typeface="Proxima Nova Light"/>
              </a:rPr>
              <a:t> северного полюса</a:t>
            </a:r>
            <a:endParaRPr sz="900">
              <a:latin typeface="Proxima Nova Light"/>
              <a:cs typeface="Proxima Nova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29882" y="2484369"/>
            <a:ext cx="865505" cy="1035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80"/>
              </a:lnSpc>
            </a:pPr>
            <a:r>
              <a:rPr sz="1500" b="1" spc="-10" dirty="0">
                <a:solidFill>
                  <a:srgbClr val="231F20"/>
                </a:solidFill>
                <a:latin typeface="Proxima Nova Bl"/>
                <a:cs typeface="Proxima Nova Bl"/>
              </a:rPr>
              <a:t>Буркина- Фасо</a:t>
            </a:r>
            <a:endParaRPr sz="1500">
              <a:latin typeface="Proxima Nova Bl"/>
              <a:cs typeface="Proxima Nova B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900" b="0" spc="10" dirty="0">
                <a:solidFill>
                  <a:srgbClr val="231F20"/>
                </a:solidFill>
                <a:latin typeface="Proxima Nova Light"/>
                <a:cs typeface="Proxima Nova Light"/>
              </a:rPr>
              <a:t>+</a:t>
            </a:r>
            <a:r>
              <a:rPr sz="9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900" b="0" spc="15" dirty="0">
                <a:solidFill>
                  <a:srgbClr val="231F20"/>
                </a:solidFill>
                <a:latin typeface="Proxima Nova Light"/>
                <a:cs typeface="Proxima Nova Light"/>
              </a:rPr>
              <a:t>45</a:t>
            </a:r>
            <a:r>
              <a:rPr sz="9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900" b="0" spc="10" dirty="0">
                <a:solidFill>
                  <a:srgbClr val="231F20"/>
                </a:solidFill>
                <a:latin typeface="Proxima Nova Light"/>
                <a:cs typeface="Proxima Nova Light"/>
              </a:rPr>
              <a:t>°С,</a:t>
            </a:r>
            <a:endParaRPr sz="900">
              <a:latin typeface="Proxima Nova Light"/>
              <a:cs typeface="Proxima Nova Light"/>
            </a:endParaRPr>
          </a:p>
          <a:p>
            <a:pPr marL="12700" marR="316865">
              <a:lnSpc>
                <a:spcPct val="121200"/>
              </a:lnSpc>
            </a:pPr>
            <a:r>
              <a:rPr sz="900" b="0" spc="10" dirty="0">
                <a:solidFill>
                  <a:srgbClr val="231F20"/>
                </a:solidFill>
                <a:latin typeface="Proxima Nova Light"/>
                <a:cs typeface="Proxima Nova Light"/>
              </a:rPr>
              <a:t>песчаные бури</a:t>
            </a:r>
            <a:endParaRPr sz="900">
              <a:latin typeface="Proxima Nova Light"/>
              <a:cs typeface="Proxima Nova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64103" y="2484369"/>
            <a:ext cx="838835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231F20"/>
                </a:solidFill>
                <a:latin typeface="Proxima Nova Bl"/>
                <a:cs typeface="Proxima Nova Bl"/>
              </a:rPr>
              <a:t>Либерия</a:t>
            </a:r>
            <a:endParaRPr sz="1500">
              <a:latin typeface="Proxima Nova Bl"/>
              <a:cs typeface="Proxima Nova Bl"/>
            </a:endParaRPr>
          </a:p>
          <a:p>
            <a:pPr marL="18415" marR="403860">
              <a:lnSpc>
                <a:spcPct val="121200"/>
              </a:lnSpc>
              <a:spcBef>
                <a:spcPts val="515"/>
              </a:spcBef>
            </a:pPr>
            <a:r>
              <a:rPr sz="900" b="0" spc="20" dirty="0">
                <a:solidFill>
                  <a:srgbClr val="231F20"/>
                </a:solidFill>
                <a:latin typeface="Proxima Nova Light"/>
                <a:cs typeface="Proxima Nova Light"/>
              </a:rPr>
              <a:t>сезон </a:t>
            </a:r>
            <a:r>
              <a:rPr sz="900" b="0" spc="15" dirty="0">
                <a:solidFill>
                  <a:srgbClr val="231F20"/>
                </a:solidFill>
                <a:latin typeface="Proxima Nova Light"/>
                <a:cs typeface="Proxima Nova Light"/>
              </a:rPr>
              <a:t>д</a:t>
            </a:r>
            <a:r>
              <a:rPr sz="900" b="0" spc="-25" dirty="0">
                <a:solidFill>
                  <a:srgbClr val="231F20"/>
                </a:solidFill>
                <a:latin typeface="Proxima Nova Light"/>
                <a:cs typeface="Proxima Nova Light"/>
              </a:rPr>
              <a:t>о</a:t>
            </a:r>
            <a:r>
              <a:rPr sz="900" b="0" spc="15" dirty="0">
                <a:solidFill>
                  <a:srgbClr val="231F20"/>
                </a:solidFill>
                <a:latin typeface="Proxima Nova Light"/>
                <a:cs typeface="Proxima Nova Light"/>
              </a:rPr>
              <a:t>ждей</a:t>
            </a:r>
            <a:endParaRPr sz="900">
              <a:latin typeface="Proxima Nova Light"/>
              <a:cs typeface="Proxima Nova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59578" y="2463292"/>
            <a:ext cx="1749552" cy="1307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04112" y="2407691"/>
            <a:ext cx="1807463" cy="1362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865" y="1430198"/>
            <a:ext cx="2276475" cy="1881505"/>
          </a:xfrm>
          <a:custGeom>
            <a:avLst/>
            <a:gdLst/>
            <a:ahLst/>
            <a:cxnLst/>
            <a:rect l="l" t="t" r="r" b="b"/>
            <a:pathLst>
              <a:path w="2276475" h="1881504">
                <a:moveTo>
                  <a:pt x="827873" y="424637"/>
                </a:moveTo>
                <a:lnTo>
                  <a:pt x="814914" y="427486"/>
                </a:lnTo>
                <a:lnTo>
                  <a:pt x="804474" y="435404"/>
                </a:lnTo>
                <a:lnTo>
                  <a:pt x="3859" y="1835391"/>
                </a:lnTo>
                <a:lnTo>
                  <a:pt x="0" y="1847251"/>
                </a:lnTo>
                <a:lnTo>
                  <a:pt x="1130" y="1859529"/>
                </a:lnTo>
                <a:lnTo>
                  <a:pt x="10403" y="1872687"/>
                </a:lnTo>
                <a:lnTo>
                  <a:pt x="20727" y="1879590"/>
                </a:lnTo>
                <a:lnTo>
                  <a:pt x="359840" y="1881352"/>
                </a:lnTo>
                <a:lnTo>
                  <a:pt x="2246234" y="1881352"/>
                </a:lnTo>
                <a:lnTo>
                  <a:pt x="2259117" y="1878515"/>
                </a:lnTo>
                <a:lnTo>
                  <a:pt x="2269553" y="1870619"/>
                </a:lnTo>
                <a:lnTo>
                  <a:pt x="2275565" y="1857607"/>
                </a:lnTo>
                <a:lnTo>
                  <a:pt x="2276468" y="1845894"/>
                </a:lnTo>
                <a:lnTo>
                  <a:pt x="2263111" y="1819922"/>
                </a:lnTo>
                <a:lnTo>
                  <a:pt x="83437" y="1819922"/>
                </a:lnTo>
                <a:lnTo>
                  <a:pt x="243343" y="1540078"/>
                </a:lnTo>
                <a:lnTo>
                  <a:pt x="555637" y="1540078"/>
                </a:lnTo>
                <a:lnTo>
                  <a:pt x="587317" y="1479041"/>
                </a:lnTo>
                <a:lnTo>
                  <a:pt x="278230" y="1479041"/>
                </a:lnTo>
                <a:lnTo>
                  <a:pt x="343901" y="1364107"/>
                </a:lnTo>
                <a:lnTo>
                  <a:pt x="473158" y="1364107"/>
                </a:lnTo>
                <a:lnTo>
                  <a:pt x="486301" y="1360993"/>
                </a:lnTo>
                <a:lnTo>
                  <a:pt x="496863" y="1352252"/>
                </a:lnTo>
                <a:lnTo>
                  <a:pt x="502619" y="1339624"/>
                </a:lnTo>
                <a:lnTo>
                  <a:pt x="500322" y="1323460"/>
                </a:lnTo>
                <a:lnTo>
                  <a:pt x="493288" y="1311634"/>
                </a:lnTo>
                <a:lnTo>
                  <a:pt x="482733" y="1304631"/>
                </a:lnTo>
                <a:lnTo>
                  <a:pt x="378915" y="1302829"/>
                </a:lnTo>
                <a:lnTo>
                  <a:pt x="827746" y="517385"/>
                </a:lnTo>
                <a:lnTo>
                  <a:pt x="898379" y="517385"/>
                </a:lnTo>
                <a:lnTo>
                  <a:pt x="854530" y="440181"/>
                </a:lnTo>
                <a:lnTo>
                  <a:pt x="845672" y="430349"/>
                </a:lnTo>
                <a:lnTo>
                  <a:pt x="833627" y="425187"/>
                </a:lnTo>
                <a:lnTo>
                  <a:pt x="827873" y="424637"/>
                </a:lnTo>
                <a:close/>
              </a:path>
              <a:path w="2276475" h="1881504">
                <a:moveTo>
                  <a:pt x="555637" y="1540078"/>
                </a:moveTo>
                <a:lnTo>
                  <a:pt x="243343" y="1540078"/>
                </a:lnTo>
                <a:lnTo>
                  <a:pt x="244625" y="1540243"/>
                </a:lnTo>
                <a:lnTo>
                  <a:pt x="245870" y="1540471"/>
                </a:lnTo>
                <a:lnTo>
                  <a:pt x="486243" y="1540471"/>
                </a:lnTo>
                <a:lnTo>
                  <a:pt x="341183" y="1819922"/>
                </a:lnTo>
                <a:lnTo>
                  <a:pt x="410386" y="1819922"/>
                </a:lnTo>
                <a:lnTo>
                  <a:pt x="555637" y="1540078"/>
                </a:lnTo>
                <a:close/>
              </a:path>
              <a:path w="2276475" h="1881504">
                <a:moveTo>
                  <a:pt x="1695810" y="720115"/>
                </a:moveTo>
                <a:lnTo>
                  <a:pt x="1626665" y="720115"/>
                </a:lnTo>
                <a:lnTo>
                  <a:pt x="1810104" y="1074610"/>
                </a:lnTo>
                <a:lnTo>
                  <a:pt x="1356485" y="1074610"/>
                </a:lnTo>
                <a:lnTo>
                  <a:pt x="1342690" y="1077875"/>
                </a:lnTo>
                <a:lnTo>
                  <a:pt x="1332128" y="1086613"/>
                </a:lnTo>
                <a:lnTo>
                  <a:pt x="1326378" y="1099242"/>
                </a:lnTo>
                <a:lnTo>
                  <a:pt x="1328675" y="1115407"/>
                </a:lnTo>
                <a:lnTo>
                  <a:pt x="1335709" y="1127231"/>
                </a:lnTo>
                <a:lnTo>
                  <a:pt x="1346267" y="1134229"/>
                </a:lnTo>
                <a:lnTo>
                  <a:pt x="1841879" y="1136027"/>
                </a:lnTo>
                <a:lnTo>
                  <a:pt x="1889326" y="1227721"/>
                </a:lnTo>
                <a:lnTo>
                  <a:pt x="1599144" y="1227721"/>
                </a:lnTo>
                <a:lnTo>
                  <a:pt x="1585349" y="1230986"/>
                </a:lnTo>
                <a:lnTo>
                  <a:pt x="1574787" y="1239724"/>
                </a:lnTo>
                <a:lnTo>
                  <a:pt x="1569036" y="1252353"/>
                </a:lnTo>
                <a:lnTo>
                  <a:pt x="1571334" y="1268513"/>
                </a:lnTo>
                <a:lnTo>
                  <a:pt x="1578368" y="1280338"/>
                </a:lnTo>
                <a:lnTo>
                  <a:pt x="1588926" y="1287339"/>
                </a:lnTo>
                <a:lnTo>
                  <a:pt x="1921114" y="1289138"/>
                </a:lnTo>
                <a:lnTo>
                  <a:pt x="2195764" y="1819922"/>
                </a:lnTo>
                <a:lnTo>
                  <a:pt x="2263111" y="1819922"/>
                </a:lnTo>
                <a:lnTo>
                  <a:pt x="1968523" y="1247127"/>
                </a:lnTo>
                <a:lnTo>
                  <a:pt x="1967698" y="1245057"/>
                </a:lnTo>
                <a:lnTo>
                  <a:pt x="1966707" y="1243076"/>
                </a:lnTo>
                <a:lnTo>
                  <a:pt x="1965475" y="1241247"/>
                </a:lnTo>
                <a:lnTo>
                  <a:pt x="1695810" y="720115"/>
                </a:lnTo>
                <a:close/>
              </a:path>
              <a:path w="2276475" h="1881504">
                <a:moveTo>
                  <a:pt x="898379" y="517385"/>
                </a:moveTo>
                <a:lnTo>
                  <a:pt x="827746" y="517385"/>
                </a:lnTo>
                <a:lnTo>
                  <a:pt x="918513" y="677214"/>
                </a:lnTo>
                <a:lnTo>
                  <a:pt x="918411" y="683005"/>
                </a:lnTo>
                <a:lnTo>
                  <a:pt x="919884" y="688797"/>
                </a:lnTo>
                <a:lnTo>
                  <a:pt x="924456" y="696213"/>
                </a:lnTo>
                <a:lnTo>
                  <a:pt x="518120" y="1479041"/>
                </a:lnTo>
                <a:lnTo>
                  <a:pt x="587317" y="1479041"/>
                </a:lnTo>
                <a:lnTo>
                  <a:pt x="962023" y="757123"/>
                </a:lnTo>
                <a:lnTo>
                  <a:pt x="1034187" y="757123"/>
                </a:lnTo>
                <a:lnTo>
                  <a:pt x="995005" y="693597"/>
                </a:lnTo>
                <a:lnTo>
                  <a:pt x="1038227" y="610323"/>
                </a:lnTo>
                <a:lnTo>
                  <a:pt x="951164" y="610323"/>
                </a:lnTo>
                <a:lnTo>
                  <a:pt x="898379" y="517385"/>
                </a:lnTo>
                <a:close/>
              </a:path>
              <a:path w="2276475" h="1881504">
                <a:moveTo>
                  <a:pt x="473158" y="1364107"/>
                </a:moveTo>
                <a:lnTo>
                  <a:pt x="343901" y="1364107"/>
                </a:lnTo>
                <a:lnTo>
                  <a:pt x="344409" y="1364132"/>
                </a:lnTo>
                <a:lnTo>
                  <a:pt x="344892" y="1364259"/>
                </a:lnTo>
                <a:lnTo>
                  <a:pt x="472514" y="1364259"/>
                </a:lnTo>
                <a:lnTo>
                  <a:pt x="473158" y="1364107"/>
                </a:lnTo>
                <a:close/>
              </a:path>
              <a:path w="2276475" h="1881504">
                <a:moveTo>
                  <a:pt x="1034187" y="757123"/>
                </a:moveTo>
                <a:lnTo>
                  <a:pt x="962023" y="757123"/>
                </a:lnTo>
                <a:lnTo>
                  <a:pt x="1113686" y="1003007"/>
                </a:lnTo>
                <a:lnTo>
                  <a:pt x="1122803" y="1012445"/>
                </a:lnTo>
                <a:lnTo>
                  <a:pt x="1134957" y="1017207"/>
                </a:lnTo>
                <a:lnTo>
                  <a:pt x="1138858" y="1017574"/>
                </a:lnTo>
                <a:lnTo>
                  <a:pt x="1139881" y="1017574"/>
                </a:lnTo>
                <a:lnTo>
                  <a:pt x="1152580" y="1014811"/>
                </a:lnTo>
                <a:lnTo>
                  <a:pt x="1163019" y="1007003"/>
                </a:lnTo>
                <a:lnTo>
                  <a:pt x="1219284" y="932548"/>
                </a:lnTo>
                <a:lnTo>
                  <a:pt x="1142388" y="932548"/>
                </a:lnTo>
                <a:lnTo>
                  <a:pt x="1034187" y="757123"/>
                </a:lnTo>
                <a:close/>
              </a:path>
              <a:path w="2276475" h="1881504">
                <a:moveTo>
                  <a:pt x="1344479" y="684633"/>
                </a:moveTo>
                <a:lnTo>
                  <a:pt x="1331434" y="687817"/>
                </a:lnTo>
                <a:lnTo>
                  <a:pt x="1321413" y="695587"/>
                </a:lnTo>
                <a:lnTo>
                  <a:pt x="1142388" y="932548"/>
                </a:lnTo>
                <a:lnTo>
                  <a:pt x="1219284" y="932548"/>
                </a:lnTo>
                <a:lnTo>
                  <a:pt x="1347189" y="763295"/>
                </a:lnTo>
                <a:lnTo>
                  <a:pt x="1430429" y="763295"/>
                </a:lnTo>
                <a:lnTo>
                  <a:pt x="1367585" y="694601"/>
                </a:lnTo>
                <a:lnTo>
                  <a:pt x="1357120" y="687163"/>
                </a:lnTo>
                <a:lnTo>
                  <a:pt x="1344479" y="684633"/>
                </a:lnTo>
                <a:close/>
              </a:path>
              <a:path w="2276475" h="1881504">
                <a:moveTo>
                  <a:pt x="1430429" y="763295"/>
                </a:moveTo>
                <a:lnTo>
                  <a:pt x="1347189" y="763295"/>
                </a:lnTo>
                <a:lnTo>
                  <a:pt x="1452306" y="878192"/>
                </a:lnTo>
                <a:lnTo>
                  <a:pt x="1460523" y="881811"/>
                </a:lnTo>
                <a:lnTo>
                  <a:pt x="1478062" y="881748"/>
                </a:lnTo>
                <a:lnTo>
                  <a:pt x="1486317" y="878001"/>
                </a:lnTo>
                <a:lnTo>
                  <a:pt x="1550982" y="805256"/>
                </a:lnTo>
                <a:lnTo>
                  <a:pt x="1468816" y="805256"/>
                </a:lnTo>
                <a:lnTo>
                  <a:pt x="1430429" y="763295"/>
                </a:lnTo>
                <a:close/>
              </a:path>
              <a:path w="2276475" h="1881504">
                <a:moveTo>
                  <a:pt x="1373755" y="97739"/>
                </a:moveTo>
                <a:lnTo>
                  <a:pt x="1304275" y="97739"/>
                </a:lnTo>
                <a:lnTo>
                  <a:pt x="1594026" y="664400"/>
                </a:lnTo>
                <a:lnTo>
                  <a:pt x="1468816" y="805256"/>
                </a:lnTo>
                <a:lnTo>
                  <a:pt x="1550982" y="805256"/>
                </a:lnTo>
                <a:lnTo>
                  <a:pt x="1626665" y="720115"/>
                </a:lnTo>
                <a:lnTo>
                  <a:pt x="1695810" y="720115"/>
                </a:lnTo>
                <a:lnTo>
                  <a:pt x="1373755" y="97739"/>
                </a:lnTo>
                <a:close/>
              </a:path>
              <a:path w="2276475" h="1881504">
                <a:moveTo>
                  <a:pt x="1305596" y="0"/>
                </a:moveTo>
                <a:lnTo>
                  <a:pt x="1279007" y="13652"/>
                </a:lnTo>
                <a:lnTo>
                  <a:pt x="1278355" y="14655"/>
                </a:lnTo>
                <a:lnTo>
                  <a:pt x="1277923" y="15252"/>
                </a:lnTo>
                <a:lnTo>
                  <a:pt x="951164" y="610323"/>
                </a:lnTo>
                <a:lnTo>
                  <a:pt x="1038227" y="610323"/>
                </a:lnTo>
                <a:lnTo>
                  <a:pt x="1304275" y="97739"/>
                </a:lnTo>
                <a:lnTo>
                  <a:pt x="1373755" y="97739"/>
                </a:lnTo>
                <a:lnTo>
                  <a:pt x="1331479" y="16040"/>
                </a:lnTo>
                <a:lnTo>
                  <a:pt x="1331123" y="15544"/>
                </a:lnTo>
                <a:lnTo>
                  <a:pt x="1330412" y="14350"/>
                </a:lnTo>
                <a:lnTo>
                  <a:pt x="1330008" y="13601"/>
                </a:lnTo>
                <a:lnTo>
                  <a:pt x="1329218" y="12484"/>
                </a:lnTo>
                <a:lnTo>
                  <a:pt x="1328774" y="12001"/>
                </a:lnTo>
                <a:lnTo>
                  <a:pt x="1327897" y="10909"/>
                </a:lnTo>
                <a:lnTo>
                  <a:pt x="1327465" y="10312"/>
                </a:lnTo>
                <a:lnTo>
                  <a:pt x="1326513" y="9283"/>
                </a:lnTo>
                <a:lnTo>
                  <a:pt x="1326005" y="8864"/>
                </a:lnTo>
                <a:lnTo>
                  <a:pt x="1324989" y="7912"/>
                </a:lnTo>
                <a:lnTo>
                  <a:pt x="1324494" y="7391"/>
                </a:lnTo>
                <a:lnTo>
                  <a:pt x="1323440" y="6527"/>
                </a:lnTo>
                <a:lnTo>
                  <a:pt x="1322881" y="6184"/>
                </a:lnTo>
                <a:lnTo>
                  <a:pt x="1321763" y="5372"/>
                </a:lnTo>
                <a:lnTo>
                  <a:pt x="1321192" y="4927"/>
                </a:lnTo>
                <a:lnTo>
                  <a:pt x="1320036" y="4216"/>
                </a:lnTo>
                <a:lnTo>
                  <a:pt x="1319464" y="3949"/>
                </a:lnTo>
                <a:lnTo>
                  <a:pt x="1318245" y="3301"/>
                </a:lnTo>
                <a:lnTo>
                  <a:pt x="1317568" y="2902"/>
                </a:lnTo>
                <a:lnTo>
                  <a:pt x="1316340" y="2362"/>
                </a:lnTo>
                <a:lnTo>
                  <a:pt x="1315731" y="2184"/>
                </a:lnTo>
                <a:lnTo>
                  <a:pt x="1314435" y="1701"/>
                </a:lnTo>
                <a:lnTo>
                  <a:pt x="1313749" y="1409"/>
                </a:lnTo>
                <a:lnTo>
                  <a:pt x="1312403" y="1028"/>
                </a:lnTo>
                <a:lnTo>
                  <a:pt x="1311743" y="914"/>
                </a:lnTo>
                <a:lnTo>
                  <a:pt x="1309673" y="431"/>
                </a:lnTo>
                <a:lnTo>
                  <a:pt x="1308276" y="215"/>
                </a:lnTo>
                <a:lnTo>
                  <a:pt x="1305596" y="0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4245" y="1115631"/>
            <a:ext cx="971550" cy="607060"/>
          </a:xfrm>
          <a:custGeom>
            <a:avLst/>
            <a:gdLst/>
            <a:ahLst/>
            <a:cxnLst/>
            <a:rect l="l" t="t" r="r" b="b"/>
            <a:pathLst>
              <a:path w="971550" h="607060">
                <a:moveTo>
                  <a:pt x="376788" y="0"/>
                </a:moveTo>
                <a:lnTo>
                  <a:pt x="316057" y="10159"/>
                </a:lnTo>
                <a:lnTo>
                  <a:pt x="275542" y="27939"/>
                </a:lnTo>
                <a:lnTo>
                  <a:pt x="240737" y="54609"/>
                </a:lnTo>
                <a:lnTo>
                  <a:pt x="212897" y="87629"/>
                </a:lnTo>
                <a:lnTo>
                  <a:pt x="193279" y="126999"/>
                </a:lnTo>
                <a:lnTo>
                  <a:pt x="183137" y="170179"/>
                </a:lnTo>
                <a:lnTo>
                  <a:pt x="182079" y="184149"/>
                </a:lnTo>
                <a:lnTo>
                  <a:pt x="166838" y="186689"/>
                </a:lnTo>
                <a:lnTo>
                  <a:pt x="123656" y="201929"/>
                </a:lnTo>
                <a:lnTo>
                  <a:pt x="85160" y="224789"/>
                </a:lnTo>
                <a:lnTo>
                  <a:pt x="52477" y="255269"/>
                </a:lnTo>
                <a:lnTo>
                  <a:pt x="26737" y="292099"/>
                </a:lnTo>
                <a:lnTo>
                  <a:pt x="9064" y="334009"/>
                </a:lnTo>
                <a:lnTo>
                  <a:pt x="587" y="379729"/>
                </a:lnTo>
                <a:lnTo>
                  <a:pt x="0" y="394969"/>
                </a:lnTo>
                <a:lnTo>
                  <a:pt x="706" y="412749"/>
                </a:lnTo>
                <a:lnTo>
                  <a:pt x="10861" y="462279"/>
                </a:lnTo>
                <a:lnTo>
                  <a:pt x="31911" y="506729"/>
                </a:lnTo>
                <a:lnTo>
                  <a:pt x="62368" y="544829"/>
                </a:lnTo>
                <a:lnTo>
                  <a:pt x="100741" y="575309"/>
                </a:lnTo>
                <a:lnTo>
                  <a:pt x="145541" y="596899"/>
                </a:lnTo>
                <a:lnTo>
                  <a:pt x="195280" y="607059"/>
                </a:lnTo>
                <a:lnTo>
                  <a:pt x="776104" y="607059"/>
                </a:lnTo>
                <a:lnTo>
                  <a:pt x="825843" y="596899"/>
                </a:lnTo>
                <a:lnTo>
                  <a:pt x="870643" y="575309"/>
                </a:lnTo>
                <a:lnTo>
                  <a:pt x="907685" y="546099"/>
                </a:lnTo>
                <a:lnTo>
                  <a:pt x="197796" y="546099"/>
                </a:lnTo>
                <a:lnTo>
                  <a:pt x="183343" y="543559"/>
                </a:lnTo>
                <a:lnTo>
                  <a:pt x="143279" y="529589"/>
                </a:lnTo>
                <a:lnTo>
                  <a:pt x="109428" y="506729"/>
                </a:lnTo>
                <a:lnTo>
                  <a:pt x="83418" y="474979"/>
                </a:lnTo>
                <a:lnTo>
                  <a:pt x="66877" y="435609"/>
                </a:lnTo>
                <a:lnTo>
                  <a:pt x="61914" y="407669"/>
                </a:lnTo>
                <a:lnTo>
                  <a:pt x="62469" y="391159"/>
                </a:lnTo>
                <a:lnTo>
                  <a:pt x="71388" y="346709"/>
                </a:lnTo>
                <a:lnTo>
                  <a:pt x="90062" y="308609"/>
                </a:lnTo>
                <a:lnTo>
                  <a:pt x="117047" y="278129"/>
                </a:lnTo>
                <a:lnTo>
                  <a:pt x="150897" y="256539"/>
                </a:lnTo>
                <a:lnTo>
                  <a:pt x="190167" y="245109"/>
                </a:lnTo>
                <a:lnTo>
                  <a:pt x="204212" y="243839"/>
                </a:lnTo>
                <a:lnTo>
                  <a:pt x="215582" y="243839"/>
                </a:lnTo>
                <a:lnTo>
                  <a:pt x="228384" y="241299"/>
                </a:lnTo>
                <a:lnTo>
                  <a:pt x="238811" y="233679"/>
                </a:lnTo>
                <a:lnTo>
                  <a:pt x="244966" y="220979"/>
                </a:lnTo>
                <a:lnTo>
                  <a:pt x="246056" y="209549"/>
                </a:lnTo>
                <a:lnTo>
                  <a:pt x="243446" y="199389"/>
                </a:lnTo>
                <a:lnTo>
                  <a:pt x="243408" y="190499"/>
                </a:lnTo>
                <a:lnTo>
                  <a:pt x="250743" y="148589"/>
                </a:lnTo>
                <a:lnTo>
                  <a:pt x="270967" y="111759"/>
                </a:lnTo>
                <a:lnTo>
                  <a:pt x="301412" y="83819"/>
                </a:lnTo>
                <a:lnTo>
                  <a:pt x="339408" y="66039"/>
                </a:lnTo>
                <a:lnTo>
                  <a:pt x="367615" y="62229"/>
                </a:lnTo>
                <a:lnTo>
                  <a:pt x="511112" y="62229"/>
                </a:lnTo>
                <a:lnTo>
                  <a:pt x="507110" y="58419"/>
                </a:lnTo>
                <a:lnTo>
                  <a:pt x="475920" y="33019"/>
                </a:lnTo>
                <a:lnTo>
                  <a:pt x="440843" y="13969"/>
                </a:lnTo>
                <a:lnTo>
                  <a:pt x="403000" y="2539"/>
                </a:lnTo>
                <a:lnTo>
                  <a:pt x="376788" y="0"/>
                </a:lnTo>
                <a:close/>
              </a:path>
              <a:path w="971550" h="607060">
                <a:moveTo>
                  <a:pt x="750589" y="148589"/>
                </a:moveTo>
                <a:lnTo>
                  <a:pt x="613627" y="148589"/>
                </a:lnTo>
                <a:lnTo>
                  <a:pt x="628691" y="149859"/>
                </a:lnTo>
                <a:lnTo>
                  <a:pt x="643022" y="152399"/>
                </a:lnTo>
                <a:lnTo>
                  <a:pt x="680688" y="167639"/>
                </a:lnTo>
                <a:lnTo>
                  <a:pt x="708410" y="195579"/>
                </a:lnTo>
                <a:lnTo>
                  <a:pt x="720130" y="217169"/>
                </a:lnTo>
                <a:lnTo>
                  <a:pt x="727202" y="229869"/>
                </a:lnTo>
                <a:lnTo>
                  <a:pt x="737664" y="238759"/>
                </a:lnTo>
                <a:lnTo>
                  <a:pt x="758685" y="241299"/>
                </a:lnTo>
                <a:lnTo>
                  <a:pt x="773006" y="241299"/>
                </a:lnTo>
                <a:lnTo>
                  <a:pt x="786994" y="243839"/>
                </a:lnTo>
                <a:lnTo>
                  <a:pt x="826271" y="257809"/>
                </a:lnTo>
                <a:lnTo>
                  <a:pt x="860069" y="281939"/>
                </a:lnTo>
                <a:lnTo>
                  <a:pt x="886525" y="313689"/>
                </a:lnTo>
                <a:lnTo>
                  <a:pt x="903779" y="351789"/>
                </a:lnTo>
                <a:lnTo>
                  <a:pt x="909967" y="394969"/>
                </a:lnTo>
                <a:lnTo>
                  <a:pt x="909275" y="410209"/>
                </a:lnTo>
                <a:lnTo>
                  <a:pt x="899381" y="452119"/>
                </a:lnTo>
                <a:lnTo>
                  <a:pt x="879022" y="487679"/>
                </a:lnTo>
                <a:lnTo>
                  <a:pt x="849826" y="516889"/>
                </a:lnTo>
                <a:lnTo>
                  <a:pt x="813418" y="535939"/>
                </a:lnTo>
                <a:lnTo>
                  <a:pt x="771425" y="546099"/>
                </a:lnTo>
                <a:lnTo>
                  <a:pt x="907685" y="546099"/>
                </a:lnTo>
                <a:lnTo>
                  <a:pt x="939473" y="506729"/>
                </a:lnTo>
                <a:lnTo>
                  <a:pt x="960523" y="462279"/>
                </a:lnTo>
                <a:lnTo>
                  <a:pt x="970678" y="412749"/>
                </a:lnTo>
                <a:lnTo>
                  <a:pt x="971384" y="394969"/>
                </a:lnTo>
                <a:lnTo>
                  <a:pt x="970713" y="378459"/>
                </a:lnTo>
                <a:lnTo>
                  <a:pt x="961066" y="330199"/>
                </a:lnTo>
                <a:lnTo>
                  <a:pt x="941098" y="285749"/>
                </a:lnTo>
                <a:lnTo>
                  <a:pt x="912258" y="247649"/>
                </a:lnTo>
                <a:lnTo>
                  <a:pt x="875993" y="215899"/>
                </a:lnTo>
                <a:lnTo>
                  <a:pt x="833751" y="194309"/>
                </a:lnTo>
                <a:lnTo>
                  <a:pt x="786981" y="181609"/>
                </a:lnTo>
                <a:lnTo>
                  <a:pt x="770636" y="180339"/>
                </a:lnTo>
                <a:lnTo>
                  <a:pt x="764154" y="167639"/>
                </a:lnTo>
                <a:lnTo>
                  <a:pt x="756766" y="156209"/>
                </a:lnTo>
                <a:lnTo>
                  <a:pt x="750589" y="148589"/>
                </a:lnTo>
                <a:close/>
              </a:path>
              <a:path w="971550" h="607060">
                <a:moveTo>
                  <a:pt x="511112" y="62229"/>
                </a:moveTo>
                <a:lnTo>
                  <a:pt x="381506" y="62229"/>
                </a:lnTo>
                <a:lnTo>
                  <a:pt x="395079" y="64769"/>
                </a:lnTo>
                <a:lnTo>
                  <a:pt x="408255" y="68579"/>
                </a:lnTo>
                <a:lnTo>
                  <a:pt x="444606" y="86359"/>
                </a:lnTo>
                <a:lnTo>
                  <a:pt x="474530" y="113029"/>
                </a:lnTo>
                <a:lnTo>
                  <a:pt x="495886" y="148589"/>
                </a:lnTo>
                <a:lnTo>
                  <a:pt x="506623" y="177799"/>
                </a:lnTo>
                <a:lnTo>
                  <a:pt x="514149" y="187959"/>
                </a:lnTo>
                <a:lnTo>
                  <a:pt x="523226" y="193039"/>
                </a:lnTo>
                <a:lnTo>
                  <a:pt x="536319" y="194309"/>
                </a:lnTo>
                <a:lnTo>
                  <a:pt x="547851" y="190499"/>
                </a:lnTo>
                <a:lnTo>
                  <a:pt x="558987" y="180339"/>
                </a:lnTo>
                <a:lnTo>
                  <a:pt x="569857" y="171449"/>
                </a:lnTo>
                <a:lnTo>
                  <a:pt x="580609" y="163829"/>
                </a:lnTo>
                <a:lnTo>
                  <a:pt x="591389" y="157479"/>
                </a:lnTo>
                <a:lnTo>
                  <a:pt x="602346" y="152399"/>
                </a:lnTo>
                <a:lnTo>
                  <a:pt x="613627" y="148589"/>
                </a:lnTo>
                <a:lnTo>
                  <a:pt x="750589" y="148589"/>
                </a:lnTo>
                <a:lnTo>
                  <a:pt x="748531" y="146049"/>
                </a:lnTo>
                <a:lnTo>
                  <a:pt x="739509" y="135889"/>
                </a:lnTo>
                <a:lnTo>
                  <a:pt x="729762" y="126999"/>
                </a:lnTo>
                <a:lnTo>
                  <a:pt x="719349" y="119379"/>
                </a:lnTo>
                <a:lnTo>
                  <a:pt x="708331" y="111759"/>
                </a:lnTo>
                <a:lnTo>
                  <a:pt x="547408" y="111759"/>
                </a:lnTo>
                <a:lnTo>
                  <a:pt x="540710" y="100329"/>
                </a:lnTo>
                <a:lnTo>
                  <a:pt x="533291" y="88899"/>
                </a:lnTo>
                <a:lnTo>
                  <a:pt x="525190" y="77469"/>
                </a:lnTo>
                <a:lnTo>
                  <a:pt x="516449" y="67309"/>
                </a:lnTo>
                <a:lnTo>
                  <a:pt x="511112" y="62229"/>
                </a:lnTo>
                <a:close/>
              </a:path>
              <a:path w="971550" h="607060">
                <a:moveTo>
                  <a:pt x="632882" y="87629"/>
                </a:moveTo>
                <a:lnTo>
                  <a:pt x="616711" y="87629"/>
                </a:lnTo>
                <a:lnTo>
                  <a:pt x="602164" y="90169"/>
                </a:lnTo>
                <a:lnTo>
                  <a:pt x="556571" y="105409"/>
                </a:lnTo>
                <a:lnTo>
                  <a:pt x="547408" y="111759"/>
                </a:lnTo>
                <a:lnTo>
                  <a:pt x="708331" y="111759"/>
                </a:lnTo>
                <a:lnTo>
                  <a:pt x="659408" y="91439"/>
                </a:lnTo>
                <a:lnTo>
                  <a:pt x="632882" y="87629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5593" y="290384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72212" y="0"/>
                </a:moveTo>
                <a:lnTo>
                  <a:pt x="0" y="0"/>
                </a:lnTo>
                <a:lnTo>
                  <a:pt x="0" y="72224"/>
                </a:lnTo>
                <a:lnTo>
                  <a:pt x="72212" y="72224"/>
                </a:lnTo>
                <a:lnTo>
                  <a:pt x="72212" y="0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62913" y="290384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72224" y="0"/>
                </a:moveTo>
                <a:lnTo>
                  <a:pt x="0" y="0"/>
                </a:lnTo>
                <a:lnTo>
                  <a:pt x="0" y="72224"/>
                </a:lnTo>
                <a:lnTo>
                  <a:pt x="72224" y="72224"/>
                </a:lnTo>
                <a:lnTo>
                  <a:pt x="72224" y="0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10246" y="290384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72224" y="0"/>
                </a:moveTo>
                <a:lnTo>
                  <a:pt x="0" y="0"/>
                </a:lnTo>
                <a:lnTo>
                  <a:pt x="0" y="72224"/>
                </a:lnTo>
                <a:lnTo>
                  <a:pt x="72224" y="72224"/>
                </a:lnTo>
                <a:lnTo>
                  <a:pt x="72224" y="0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54683" y="2903842"/>
            <a:ext cx="75565" cy="72390"/>
          </a:xfrm>
          <a:custGeom>
            <a:avLst/>
            <a:gdLst/>
            <a:ahLst/>
            <a:cxnLst/>
            <a:rect l="l" t="t" r="r" b="b"/>
            <a:pathLst>
              <a:path w="75564" h="72389">
                <a:moveTo>
                  <a:pt x="75107" y="0"/>
                </a:moveTo>
                <a:lnTo>
                  <a:pt x="0" y="0"/>
                </a:lnTo>
                <a:lnTo>
                  <a:pt x="0" y="72224"/>
                </a:lnTo>
                <a:lnTo>
                  <a:pt x="75107" y="72224"/>
                </a:lnTo>
                <a:lnTo>
                  <a:pt x="75107" y="0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02015" y="2903842"/>
            <a:ext cx="75565" cy="72390"/>
          </a:xfrm>
          <a:custGeom>
            <a:avLst/>
            <a:gdLst/>
            <a:ahLst/>
            <a:cxnLst/>
            <a:rect l="l" t="t" r="r" b="b"/>
            <a:pathLst>
              <a:path w="75564" h="72389">
                <a:moveTo>
                  <a:pt x="75107" y="0"/>
                </a:moveTo>
                <a:lnTo>
                  <a:pt x="0" y="0"/>
                </a:lnTo>
                <a:lnTo>
                  <a:pt x="0" y="72224"/>
                </a:lnTo>
                <a:lnTo>
                  <a:pt x="75107" y="72224"/>
                </a:lnTo>
                <a:lnTo>
                  <a:pt x="75107" y="0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49348" y="2903842"/>
            <a:ext cx="75565" cy="72390"/>
          </a:xfrm>
          <a:custGeom>
            <a:avLst/>
            <a:gdLst/>
            <a:ahLst/>
            <a:cxnLst/>
            <a:rect l="l" t="t" r="r" b="b"/>
            <a:pathLst>
              <a:path w="75564" h="72389">
                <a:moveTo>
                  <a:pt x="75107" y="0"/>
                </a:moveTo>
                <a:lnTo>
                  <a:pt x="0" y="0"/>
                </a:lnTo>
                <a:lnTo>
                  <a:pt x="0" y="72224"/>
                </a:lnTo>
                <a:lnTo>
                  <a:pt x="75107" y="72224"/>
                </a:lnTo>
                <a:lnTo>
                  <a:pt x="75107" y="0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96668" y="2903842"/>
            <a:ext cx="75565" cy="72390"/>
          </a:xfrm>
          <a:custGeom>
            <a:avLst/>
            <a:gdLst/>
            <a:ahLst/>
            <a:cxnLst/>
            <a:rect l="l" t="t" r="r" b="b"/>
            <a:pathLst>
              <a:path w="75564" h="72389">
                <a:moveTo>
                  <a:pt x="75107" y="0"/>
                </a:moveTo>
                <a:lnTo>
                  <a:pt x="0" y="0"/>
                </a:lnTo>
                <a:lnTo>
                  <a:pt x="0" y="72224"/>
                </a:lnTo>
                <a:lnTo>
                  <a:pt x="75107" y="72224"/>
                </a:lnTo>
                <a:lnTo>
                  <a:pt x="75107" y="0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44001" y="2903842"/>
            <a:ext cx="75565" cy="72390"/>
          </a:xfrm>
          <a:custGeom>
            <a:avLst/>
            <a:gdLst/>
            <a:ahLst/>
            <a:cxnLst/>
            <a:rect l="l" t="t" r="r" b="b"/>
            <a:pathLst>
              <a:path w="75564" h="72389">
                <a:moveTo>
                  <a:pt x="75107" y="0"/>
                </a:moveTo>
                <a:lnTo>
                  <a:pt x="0" y="0"/>
                </a:lnTo>
                <a:lnTo>
                  <a:pt x="0" y="72224"/>
                </a:lnTo>
                <a:lnTo>
                  <a:pt x="75107" y="72224"/>
                </a:lnTo>
                <a:lnTo>
                  <a:pt x="75107" y="0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0485" y="3051162"/>
            <a:ext cx="75565" cy="72390"/>
          </a:xfrm>
          <a:custGeom>
            <a:avLst/>
            <a:gdLst/>
            <a:ahLst/>
            <a:cxnLst/>
            <a:rect l="l" t="t" r="r" b="b"/>
            <a:pathLst>
              <a:path w="75565" h="72389">
                <a:moveTo>
                  <a:pt x="0" y="72224"/>
                </a:moveTo>
                <a:lnTo>
                  <a:pt x="75107" y="72224"/>
                </a:lnTo>
                <a:lnTo>
                  <a:pt x="75107" y="0"/>
                </a:lnTo>
                <a:lnTo>
                  <a:pt x="0" y="0"/>
                </a:lnTo>
                <a:lnTo>
                  <a:pt x="0" y="72224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7805" y="3051162"/>
            <a:ext cx="75565" cy="72390"/>
          </a:xfrm>
          <a:custGeom>
            <a:avLst/>
            <a:gdLst/>
            <a:ahLst/>
            <a:cxnLst/>
            <a:rect l="l" t="t" r="r" b="b"/>
            <a:pathLst>
              <a:path w="75565" h="72389">
                <a:moveTo>
                  <a:pt x="0" y="72224"/>
                </a:moveTo>
                <a:lnTo>
                  <a:pt x="75107" y="72224"/>
                </a:lnTo>
                <a:lnTo>
                  <a:pt x="75107" y="0"/>
                </a:lnTo>
                <a:lnTo>
                  <a:pt x="0" y="0"/>
                </a:lnTo>
                <a:lnTo>
                  <a:pt x="0" y="72224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35138" y="3051162"/>
            <a:ext cx="75565" cy="72390"/>
          </a:xfrm>
          <a:custGeom>
            <a:avLst/>
            <a:gdLst/>
            <a:ahLst/>
            <a:cxnLst/>
            <a:rect l="l" t="t" r="r" b="b"/>
            <a:pathLst>
              <a:path w="75565" h="72389">
                <a:moveTo>
                  <a:pt x="0" y="72224"/>
                </a:moveTo>
                <a:lnTo>
                  <a:pt x="75107" y="72224"/>
                </a:lnTo>
                <a:lnTo>
                  <a:pt x="75107" y="0"/>
                </a:lnTo>
                <a:lnTo>
                  <a:pt x="0" y="0"/>
                </a:lnTo>
                <a:lnTo>
                  <a:pt x="0" y="72224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82471" y="305116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2224"/>
                </a:moveTo>
                <a:lnTo>
                  <a:pt x="72224" y="72224"/>
                </a:lnTo>
                <a:lnTo>
                  <a:pt x="72224" y="0"/>
                </a:lnTo>
                <a:lnTo>
                  <a:pt x="0" y="0"/>
                </a:lnTo>
                <a:lnTo>
                  <a:pt x="0" y="72224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29791" y="305116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72224"/>
                </a:moveTo>
                <a:lnTo>
                  <a:pt x="72224" y="72224"/>
                </a:lnTo>
                <a:lnTo>
                  <a:pt x="72224" y="0"/>
                </a:lnTo>
                <a:lnTo>
                  <a:pt x="0" y="0"/>
                </a:lnTo>
                <a:lnTo>
                  <a:pt x="0" y="72224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77123" y="305116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72224"/>
                </a:moveTo>
                <a:lnTo>
                  <a:pt x="72224" y="72224"/>
                </a:lnTo>
                <a:lnTo>
                  <a:pt x="72224" y="0"/>
                </a:lnTo>
                <a:lnTo>
                  <a:pt x="0" y="0"/>
                </a:lnTo>
                <a:lnTo>
                  <a:pt x="0" y="72224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24456" y="305116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72224"/>
                </a:moveTo>
                <a:lnTo>
                  <a:pt x="72224" y="72224"/>
                </a:lnTo>
                <a:lnTo>
                  <a:pt x="72224" y="0"/>
                </a:lnTo>
                <a:lnTo>
                  <a:pt x="0" y="0"/>
                </a:lnTo>
                <a:lnTo>
                  <a:pt x="0" y="72224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71776" y="305116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72224"/>
                </a:moveTo>
                <a:lnTo>
                  <a:pt x="72224" y="72224"/>
                </a:lnTo>
                <a:lnTo>
                  <a:pt x="72224" y="0"/>
                </a:lnTo>
                <a:lnTo>
                  <a:pt x="0" y="0"/>
                </a:lnTo>
                <a:lnTo>
                  <a:pt x="0" y="72224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19109" y="305116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0" y="72224"/>
                </a:moveTo>
                <a:lnTo>
                  <a:pt x="72224" y="72224"/>
                </a:lnTo>
                <a:lnTo>
                  <a:pt x="72224" y="0"/>
                </a:lnTo>
                <a:lnTo>
                  <a:pt x="0" y="0"/>
                </a:lnTo>
                <a:lnTo>
                  <a:pt x="0" y="72224"/>
                </a:lnTo>
                <a:close/>
              </a:path>
            </a:pathLst>
          </a:custGeom>
          <a:solidFill>
            <a:srgbClr val="F6C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37232" y="610290"/>
            <a:ext cx="135686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Преимущества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0070" y="1373259"/>
            <a:ext cx="269240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sz="1600" b="1" spc="-35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600" b="1" dirty="0">
                <a:solidFill>
                  <a:srgbClr val="231F20"/>
                </a:solidFill>
                <a:latin typeface="Proxima Nova Rg"/>
                <a:cs typeface="Proxima Nova Rg"/>
              </a:rPr>
              <a:t>абота со сл</a:t>
            </a:r>
            <a:r>
              <a:rPr sz="1600" b="1" spc="-55" dirty="0">
                <a:solidFill>
                  <a:srgbClr val="231F20"/>
                </a:solidFill>
                <a:latin typeface="Proxima Nova Rg"/>
                <a:cs typeface="Proxima Nova Rg"/>
              </a:rPr>
              <a:t>о</a:t>
            </a:r>
            <a:r>
              <a:rPr sz="1600" b="1" dirty="0">
                <a:solidFill>
                  <a:srgbClr val="231F20"/>
                </a:solidFill>
                <a:latin typeface="Proxima Nova Rg"/>
                <a:cs typeface="Proxima Nova Rg"/>
              </a:rPr>
              <a:t>жными геологическими разрезами</a:t>
            </a:r>
            <a:endParaRPr sz="1600">
              <a:latin typeface="Proxima Nova Rg"/>
              <a:cs typeface="Proxima Nova Rg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0070" y="2138684"/>
            <a:ext cx="2830830" cy="2507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2700"/>
              </a:lnSpc>
            </a:pP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Имеется значительный опыт участия </a:t>
            </a:r>
            <a:r>
              <a:rPr sz="12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сл</a:t>
            </a:r>
            <a:r>
              <a:rPr sz="1200" b="0" spc="-50" dirty="0">
                <a:solidFill>
                  <a:srgbClr val="231F20"/>
                </a:solidFill>
                <a:latin typeface="Proxima Nova Light"/>
                <a:cs typeface="Proxima Nova Light"/>
              </a:rPr>
              <a:t>о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жных </a:t>
            </a: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проектах,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2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оторые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требуют нестандартного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техничес</a:t>
            </a:r>
            <a:r>
              <a:rPr sz="12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ого под</a:t>
            </a:r>
            <a:r>
              <a:rPr sz="1200" b="0" spc="-50" dirty="0">
                <a:solidFill>
                  <a:srgbClr val="231F20"/>
                </a:solidFill>
                <a:latin typeface="Proxima Nova Light"/>
                <a:cs typeface="Proxima Nova Light"/>
              </a:rPr>
              <a:t>х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ода к обеспечению участ</a:t>
            </a:r>
            <a:r>
              <a:rPr sz="12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ов буровых </a:t>
            </a: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рабо</a:t>
            </a:r>
            <a:r>
              <a:rPr sz="1200" b="0" spc="-80" dirty="0">
                <a:solidFill>
                  <a:srgbClr val="231F20"/>
                </a:solidFill>
                <a:latin typeface="Proxima Nova Light"/>
                <a:cs typeface="Proxima Nova Light"/>
              </a:rPr>
              <a:t>т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, проведению исследовательс</a:t>
            </a:r>
            <a:r>
              <a:rPr sz="12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ой деятельности, использованию инновационных </a:t>
            </a: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инструментов,</a:t>
            </a:r>
            <a:r>
              <a:rPr sz="12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внедрению и </a:t>
            </a: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применению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новых технологий.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3336" y="1373259"/>
            <a:ext cx="277558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sz="1600" b="1" dirty="0">
                <a:solidFill>
                  <a:srgbClr val="231F20"/>
                </a:solidFill>
                <a:latin typeface="Proxima Nova Rg"/>
                <a:cs typeface="Proxima Nova Rg"/>
              </a:rPr>
              <a:t>Достоверная геологическая информация</a:t>
            </a:r>
            <a:endParaRPr sz="1600">
              <a:latin typeface="Proxima Nova Rg"/>
              <a:cs typeface="Proxima Nova Rg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3386" y="2140041"/>
            <a:ext cx="4199255" cy="250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9370" algn="just">
              <a:lnSpc>
                <a:spcPct val="136300"/>
              </a:lnSpc>
            </a:pP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Собственная геологическая слу</a:t>
            </a:r>
            <a:r>
              <a:rPr sz="11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ж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ба и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долгосрочны</a:t>
            </a:r>
            <a:r>
              <a:rPr sz="1100" b="0" spc="-20" dirty="0">
                <a:solidFill>
                  <a:srgbClr val="231F20"/>
                </a:solidFill>
                <a:latin typeface="Proxima Nova Light"/>
                <a:cs typeface="Proxima Nova Light"/>
              </a:rPr>
              <a:t>е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,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партнерские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отношения с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научными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 и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проектными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институтами,</a:t>
            </a:r>
            <a:r>
              <a:rPr sz="11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сертифицированными 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аналитическими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российскими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 и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зарубежными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лабораториями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позволяют участвовать </a:t>
            </a:r>
            <a:r>
              <a:rPr sz="11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сл</a:t>
            </a:r>
            <a:r>
              <a:rPr sz="1100" b="0" spc="-45" dirty="0">
                <a:solidFill>
                  <a:srgbClr val="231F20"/>
                </a:solidFill>
                <a:latin typeface="Proxima Nova Light"/>
                <a:cs typeface="Proxima Nova Light"/>
              </a:rPr>
              <a:t>о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жных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проектах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и предоставлять заказчикам достоверную геологическую </a:t>
            </a:r>
            <a:r>
              <a:rPr sz="11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информаци</a:t>
            </a:r>
            <a:r>
              <a:rPr sz="11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ю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.</a:t>
            </a:r>
            <a:endParaRPr sz="1100" dirty="0">
              <a:latin typeface="Proxima Nova Light"/>
              <a:cs typeface="Proxima Nova Light"/>
            </a:endParaRPr>
          </a:p>
          <a:p>
            <a:pPr marL="12700" marR="5080">
              <a:lnSpc>
                <a:spcPct val="136300"/>
              </a:lnSpc>
            </a:pP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На</a:t>
            </a:r>
            <a:r>
              <a:rPr sz="11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опленный технологический опыт выполнения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работ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разных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горно-геологических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условиях, </a:t>
            </a:r>
            <a:r>
              <a:rPr sz="11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Proxima Nova Light"/>
                <a:cs typeface="Proxima Nova Light"/>
              </a:rPr>
              <a:t>том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числе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при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бурении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по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разным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категориям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пород,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наклонных, восстающих и иных скважин разной направленности и </a:t>
            </a:r>
            <a:r>
              <a:rPr sz="11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онструкции, </a:t>
            </a:r>
            <a:r>
              <a:rPr sz="11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гарантирует</a:t>
            </a:r>
            <a:r>
              <a:rPr sz="11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заказчикам достоверную геологическую </a:t>
            </a:r>
            <a:r>
              <a:rPr sz="11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информаци</a:t>
            </a:r>
            <a:r>
              <a:rPr sz="11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ю</a:t>
            </a:r>
            <a:r>
              <a:rPr sz="1100" b="0" dirty="0">
                <a:solidFill>
                  <a:srgbClr val="231F20"/>
                </a:solidFill>
                <a:latin typeface="Proxima Nova Light"/>
                <a:cs typeface="Proxima Nova Light"/>
              </a:rPr>
              <a:t>.</a:t>
            </a:r>
            <a:endParaRPr sz="1100" dirty="0">
              <a:latin typeface="Proxima Nova Light"/>
              <a:cs typeface="Proxima Nova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0070" y="5028509"/>
            <a:ext cx="241236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sz="1600" b="1" dirty="0">
                <a:solidFill>
                  <a:srgbClr val="231F20"/>
                </a:solidFill>
                <a:latin typeface="Proxima Nova Rg"/>
                <a:cs typeface="Proxima Nova Rg"/>
              </a:rPr>
              <a:t>Полный набор услуг для проектов «под ключ»</a:t>
            </a:r>
            <a:endParaRPr sz="1600">
              <a:latin typeface="Proxima Nova Rg"/>
              <a:cs typeface="Proxima Nova Rg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0070" y="5793947"/>
            <a:ext cx="2856865" cy="736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2700"/>
              </a:lnSpc>
            </a:pP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Мы </a:t>
            </a: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предлагаем полный набор услуг по ведению геологоразведочных проектов разной степени изученности.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3336" y="5028509"/>
            <a:ext cx="244602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sz="1600" b="1" spc="-35" dirty="0">
                <a:solidFill>
                  <a:srgbClr val="231F20"/>
                </a:solidFill>
                <a:latin typeface="Proxima Nova Rg"/>
                <a:cs typeface="Proxima Nova Rg"/>
              </a:rPr>
              <a:t>Р</a:t>
            </a:r>
            <a:r>
              <a:rPr sz="1600" b="1" dirty="0">
                <a:solidFill>
                  <a:srgbClr val="231F20"/>
                </a:solidFill>
                <a:latin typeface="Proxima Nova Rg"/>
                <a:cs typeface="Proxima Nova Rg"/>
              </a:rPr>
              <a:t>асширенная отчетность и аналитика</a:t>
            </a:r>
            <a:endParaRPr sz="1600">
              <a:latin typeface="Proxima Nova Rg"/>
              <a:cs typeface="Proxima Nova Rg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63336" y="5793947"/>
            <a:ext cx="3208655" cy="736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2700"/>
              </a:lnSpc>
            </a:pP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Автоматизация бизнес-процессов позволяет </a:t>
            </a:r>
            <a:r>
              <a:rPr sz="12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 </a:t>
            </a:r>
            <a:r>
              <a:rPr sz="12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реальном времени получать геологические данные с </a:t>
            </a:r>
            <a:r>
              <a:rPr sz="1200" b="0" spc="-15" dirty="0">
                <a:solidFill>
                  <a:srgbClr val="231F20"/>
                </a:solidFill>
                <a:latin typeface="Proxima Nova Light"/>
                <a:cs typeface="Proxima Nova Light"/>
              </a:rPr>
              <a:t>самых удаленных участ</a:t>
            </a:r>
            <a:r>
              <a:rPr sz="1200" b="0" spc="-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2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ов.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93" y="177800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23"/>
                </a:lnTo>
                <a:lnTo>
                  <a:pt x="80048" y="32423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42" y="177812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23"/>
                </a:lnTo>
                <a:lnTo>
                  <a:pt x="122770" y="32423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0556" y="1860550"/>
            <a:ext cx="737870" cy="88900"/>
          </a:xfrm>
          <a:custGeom>
            <a:avLst/>
            <a:gdLst/>
            <a:ahLst/>
            <a:cxnLst/>
            <a:rect l="l" t="t" r="r" b="b"/>
            <a:pathLst>
              <a:path w="737869" h="88900">
                <a:moveTo>
                  <a:pt x="733132" y="0"/>
                </a:moveTo>
                <a:lnTo>
                  <a:pt x="4127" y="0"/>
                </a:lnTo>
                <a:lnTo>
                  <a:pt x="0" y="4127"/>
                </a:lnTo>
                <a:lnTo>
                  <a:pt x="0" y="35331"/>
                </a:lnTo>
                <a:lnTo>
                  <a:pt x="965" y="37680"/>
                </a:lnTo>
                <a:lnTo>
                  <a:pt x="50939" y="87655"/>
                </a:lnTo>
                <a:lnTo>
                  <a:pt x="53289" y="88620"/>
                </a:lnTo>
                <a:lnTo>
                  <a:pt x="683983" y="88620"/>
                </a:lnTo>
                <a:lnTo>
                  <a:pt x="686320" y="87655"/>
                </a:lnTo>
                <a:lnTo>
                  <a:pt x="703783" y="70192"/>
                </a:lnTo>
                <a:lnTo>
                  <a:pt x="59550" y="70192"/>
                </a:lnTo>
                <a:lnTo>
                  <a:pt x="18427" y="29070"/>
                </a:lnTo>
                <a:lnTo>
                  <a:pt x="18427" y="18427"/>
                </a:lnTo>
                <a:lnTo>
                  <a:pt x="737260" y="18427"/>
                </a:lnTo>
                <a:lnTo>
                  <a:pt x="737260" y="4127"/>
                </a:lnTo>
                <a:lnTo>
                  <a:pt x="733132" y="0"/>
                </a:lnTo>
                <a:close/>
              </a:path>
              <a:path w="737869" h="88900">
                <a:moveTo>
                  <a:pt x="737260" y="18427"/>
                </a:moveTo>
                <a:lnTo>
                  <a:pt x="718832" y="18427"/>
                </a:lnTo>
                <a:lnTo>
                  <a:pt x="718832" y="29070"/>
                </a:lnTo>
                <a:lnTo>
                  <a:pt x="677710" y="70192"/>
                </a:lnTo>
                <a:lnTo>
                  <a:pt x="703783" y="70192"/>
                </a:lnTo>
                <a:lnTo>
                  <a:pt x="736295" y="37680"/>
                </a:lnTo>
                <a:lnTo>
                  <a:pt x="737260" y="35331"/>
                </a:lnTo>
                <a:lnTo>
                  <a:pt x="737260" y="1842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9907" y="1425016"/>
            <a:ext cx="598805" cy="410209"/>
          </a:xfrm>
          <a:custGeom>
            <a:avLst/>
            <a:gdLst/>
            <a:ahLst/>
            <a:cxnLst/>
            <a:rect l="l" t="t" r="r" b="b"/>
            <a:pathLst>
              <a:path w="598805" h="410210">
                <a:moveTo>
                  <a:pt x="218109" y="0"/>
                </a:moveTo>
                <a:lnTo>
                  <a:pt x="213029" y="0"/>
                </a:lnTo>
                <a:lnTo>
                  <a:pt x="31094" y="1823"/>
                </a:lnTo>
                <a:lnTo>
                  <a:pt x="18565" y="7822"/>
                </a:lnTo>
                <a:lnTo>
                  <a:pt x="8729" y="17311"/>
                </a:lnTo>
                <a:lnTo>
                  <a:pt x="2301" y="29573"/>
                </a:lnTo>
                <a:lnTo>
                  <a:pt x="0" y="43891"/>
                </a:lnTo>
                <a:lnTo>
                  <a:pt x="0" y="405853"/>
                </a:lnTo>
                <a:lnTo>
                  <a:pt x="4127" y="409981"/>
                </a:lnTo>
                <a:lnTo>
                  <a:pt x="594448" y="409981"/>
                </a:lnTo>
                <a:lnTo>
                  <a:pt x="598576" y="405853"/>
                </a:lnTo>
                <a:lnTo>
                  <a:pt x="598530" y="391553"/>
                </a:lnTo>
                <a:lnTo>
                  <a:pt x="18440" y="391553"/>
                </a:lnTo>
                <a:lnTo>
                  <a:pt x="21141" y="32284"/>
                </a:lnTo>
                <a:lnTo>
                  <a:pt x="30295" y="22245"/>
                </a:lnTo>
                <a:lnTo>
                  <a:pt x="43891" y="18427"/>
                </a:lnTo>
                <a:lnTo>
                  <a:pt x="218109" y="18427"/>
                </a:lnTo>
                <a:lnTo>
                  <a:pt x="222250" y="14300"/>
                </a:lnTo>
                <a:lnTo>
                  <a:pt x="222250" y="4127"/>
                </a:lnTo>
                <a:lnTo>
                  <a:pt x="218109" y="0"/>
                </a:lnTo>
                <a:close/>
              </a:path>
              <a:path w="598805" h="410210">
                <a:moveTo>
                  <a:pt x="554685" y="0"/>
                </a:moveTo>
                <a:lnTo>
                  <a:pt x="373697" y="0"/>
                </a:lnTo>
                <a:lnTo>
                  <a:pt x="369570" y="4127"/>
                </a:lnTo>
                <a:lnTo>
                  <a:pt x="369570" y="14300"/>
                </a:lnTo>
                <a:lnTo>
                  <a:pt x="373697" y="18427"/>
                </a:lnTo>
                <a:lnTo>
                  <a:pt x="378790" y="18427"/>
                </a:lnTo>
                <a:lnTo>
                  <a:pt x="566283" y="21129"/>
                </a:lnTo>
                <a:lnTo>
                  <a:pt x="576318" y="30286"/>
                </a:lnTo>
                <a:lnTo>
                  <a:pt x="580136" y="43891"/>
                </a:lnTo>
                <a:lnTo>
                  <a:pt x="580136" y="391553"/>
                </a:lnTo>
                <a:lnTo>
                  <a:pt x="598530" y="391553"/>
                </a:lnTo>
                <a:lnTo>
                  <a:pt x="596751" y="31094"/>
                </a:lnTo>
                <a:lnTo>
                  <a:pt x="590750" y="18565"/>
                </a:lnTo>
                <a:lnTo>
                  <a:pt x="581259" y="8729"/>
                </a:lnTo>
                <a:lnTo>
                  <a:pt x="568998" y="2301"/>
                </a:lnTo>
                <a:lnTo>
                  <a:pt x="554685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5563" y="1470685"/>
            <a:ext cx="134620" cy="180975"/>
          </a:xfrm>
          <a:custGeom>
            <a:avLst/>
            <a:gdLst/>
            <a:ahLst/>
            <a:cxnLst/>
            <a:rect l="l" t="t" r="r" b="b"/>
            <a:pathLst>
              <a:path w="134619" h="180975">
                <a:moveTo>
                  <a:pt x="130175" y="0"/>
                </a:moveTo>
                <a:lnTo>
                  <a:pt x="4140" y="0"/>
                </a:lnTo>
                <a:lnTo>
                  <a:pt x="0" y="4127"/>
                </a:lnTo>
                <a:lnTo>
                  <a:pt x="0" y="176669"/>
                </a:lnTo>
                <a:lnTo>
                  <a:pt x="4140" y="180797"/>
                </a:lnTo>
                <a:lnTo>
                  <a:pt x="130175" y="180797"/>
                </a:lnTo>
                <a:lnTo>
                  <a:pt x="134302" y="176669"/>
                </a:lnTo>
                <a:lnTo>
                  <a:pt x="134302" y="162369"/>
                </a:lnTo>
                <a:lnTo>
                  <a:pt x="18440" y="162369"/>
                </a:lnTo>
                <a:lnTo>
                  <a:pt x="18440" y="18427"/>
                </a:lnTo>
                <a:lnTo>
                  <a:pt x="134302" y="18427"/>
                </a:lnTo>
                <a:lnTo>
                  <a:pt x="134302" y="4127"/>
                </a:lnTo>
                <a:lnTo>
                  <a:pt x="130175" y="0"/>
                </a:lnTo>
                <a:close/>
              </a:path>
              <a:path w="134619" h="180975">
                <a:moveTo>
                  <a:pt x="134302" y="18427"/>
                </a:moveTo>
                <a:lnTo>
                  <a:pt x="115862" y="18427"/>
                </a:lnTo>
                <a:lnTo>
                  <a:pt x="115862" y="162369"/>
                </a:lnTo>
                <a:lnTo>
                  <a:pt x="134302" y="162369"/>
                </a:lnTo>
                <a:lnTo>
                  <a:pt x="134302" y="1842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7094" y="1470685"/>
            <a:ext cx="184785" cy="180975"/>
          </a:xfrm>
          <a:custGeom>
            <a:avLst/>
            <a:gdLst/>
            <a:ahLst/>
            <a:cxnLst/>
            <a:rect l="l" t="t" r="r" b="b"/>
            <a:pathLst>
              <a:path w="184784" h="180975">
                <a:moveTo>
                  <a:pt x="32918" y="0"/>
                </a:moveTo>
                <a:lnTo>
                  <a:pt x="4127" y="0"/>
                </a:lnTo>
                <a:lnTo>
                  <a:pt x="0" y="4127"/>
                </a:lnTo>
                <a:lnTo>
                  <a:pt x="0" y="176669"/>
                </a:lnTo>
                <a:lnTo>
                  <a:pt x="4127" y="180797"/>
                </a:lnTo>
                <a:lnTo>
                  <a:pt x="180060" y="180797"/>
                </a:lnTo>
                <a:lnTo>
                  <a:pt x="184188" y="176669"/>
                </a:lnTo>
                <a:lnTo>
                  <a:pt x="184188" y="162369"/>
                </a:lnTo>
                <a:lnTo>
                  <a:pt x="18440" y="162369"/>
                </a:lnTo>
                <a:lnTo>
                  <a:pt x="18440" y="18427"/>
                </a:lnTo>
                <a:lnTo>
                  <a:pt x="32918" y="18427"/>
                </a:lnTo>
                <a:lnTo>
                  <a:pt x="37045" y="14300"/>
                </a:lnTo>
                <a:lnTo>
                  <a:pt x="37045" y="4127"/>
                </a:lnTo>
                <a:lnTo>
                  <a:pt x="32918" y="0"/>
                </a:lnTo>
                <a:close/>
              </a:path>
              <a:path w="184784" h="180975">
                <a:moveTo>
                  <a:pt x="180060" y="0"/>
                </a:moveTo>
                <a:lnTo>
                  <a:pt x="145351" y="0"/>
                </a:lnTo>
                <a:lnTo>
                  <a:pt x="141224" y="4127"/>
                </a:lnTo>
                <a:lnTo>
                  <a:pt x="141224" y="14300"/>
                </a:lnTo>
                <a:lnTo>
                  <a:pt x="145351" y="18427"/>
                </a:lnTo>
                <a:lnTo>
                  <a:pt x="165747" y="18427"/>
                </a:lnTo>
                <a:lnTo>
                  <a:pt x="165747" y="162369"/>
                </a:lnTo>
                <a:lnTo>
                  <a:pt x="184188" y="162369"/>
                </a:lnTo>
                <a:lnTo>
                  <a:pt x="184188" y="4127"/>
                </a:lnTo>
                <a:lnTo>
                  <a:pt x="18006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8511" y="1470685"/>
            <a:ext cx="134620" cy="180975"/>
          </a:xfrm>
          <a:custGeom>
            <a:avLst/>
            <a:gdLst/>
            <a:ahLst/>
            <a:cxnLst/>
            <a:rect l="l" t="t" r="r" b="b"/>
            <a:pathLst>
              <a:path w="134619" h="180975">
                <a:moveTo>
                  <a:pt x="130162" y="0"/>
                </a:moveTo>
                <a:lnTo>
                  <a:pt x="4140" y="0"/>
                </a:lnTo>
                <a:lnTo>
                  <a:pt x="0" y="4127"/>
                </a:lnTo>
                <a:lnTo>
                  <a:pt x="0" y="176669"/>
                </a:lnTo>
                <a:lnTo>
                  <a:pt x="4140" y="180797"/>
                </a:lnTo>
                <a:lnTo>
                  <a:pt x="130162" y="180797"/>
                </a:lnTo>
                <a:lnTo>
                  <a:pt x="134289" y="176669"/>
                </a:lnTo>
                <a:lnTo>
                  <a:pt x="134289" y="162369"/>
                </a:lnTo>
                <a:lnTo>
                  <a:pt x="18440" y="162369"/>
                </a:lnTo>
                <a:lnTo>
                  <a:pt x="18440" y="18427"/>
                </a:lnTo>
                <a:lnTo>
                  <a:pt x="134289" y="18427"/>
                </a:lnTo>
                <a:lnTo>
                  <a:pt x="134289" y="4127"/>
                </a:lnTo>
                <a:lnTo>
                  <a:pt x="130162" y="0"/>
                </a:lnTo>
                <a:close/>
              </a:path>
              <a:path w="134619" h="180975">
                <a:moveTo>
                  <a:pt x="134289" y="18427"/>
                </a:moveTo>
                <a:lnTo>
                  <a:pt x="115862" y="18427"/>
                </a:lnTo>
                <a:lnTo>
                  <a:pt x="115862" y="162369"/>
                </a:lnTo>
                <a:lnTo>
                  <a:pt x="134289" y="162369"/>
                </a:lnTo>
                <a:lnTo>
                  <a:pt x="134289" y="1842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5563" y="1678724"/>
            <a:ext cx="134620" cy="111760"/>
          </a:xfrm>
          <a:custGeom>
            <a:avLst/>
            <a:gdLst/>
            <a:ahLst/>
            <a:cxnLst/>
            <a:rect l="l" t="t" r="r" b="b"/>
            <a:pathLst>
              <a:path w="134619" h="111760">
                <a:moveTo>
                  <a:pt x="130175" y="0"/>
                </a:moveTo>
                <a:lnTo>
                  <a:pt x="4140" y="0"/>
                </a:lnTo>
                <a:lnTo>
                  <a:pt x="0" y="4127"/>
                </a:lnTo>
                <a:lnTo>
                  <a:pt x="0" y="107327"/>
                </a:lnTo>
                <a:lnTo>
                  <a:pt x="4140" y="111455"/>
                </a:lnTo>
                <a:lnTo>
                  <a:pt x="130175" y="111455"/>
                </a:lnTo>
                <a:lnTo>
                  <a:pt x="134302" y="107327"/>
                </a:lnTo>
                <a:lnTo>
                  <a:pt x="134302" y="93027"/>
                </a:lnTo>
                <a:lnTo>
                  <a:pt x="18440" y="93027"/>
                </a:lnTo>
                <a:lnTo>
                  <a:pt x="18440" y="18427"/>
                </a:lnTo>
                <a:lnTo>
                  <a:pt x="134302" y="18427"/>
                </a:lnTo>
                <a:lnTo>
                  <a:pt x="134302" y="4127"/>
                </a:lnTo>
                <a:lnTo>
                  <a:pt x="130175" y="0"/>
                </a:lnTo>
                <a:close/>
              </a:path>
              <a:path w="134619" h="111760">
                <a:moveTo>
                  <a:pt x="134302" y="18427"/>
                </a:moveTo>
                <a:lnTo>
                  <a:pt x="115862" y="18427"/>
                </a:lnTo>
                <a:lnTo>
                  <a:pt x="115862" y="93027"/>
                </a:lnTo>
                <a:lnTo>
                  <a:pt x="134302" y="93027"/>
                </a:lnTo>
                <a:lnTo>
                  <a:pt x="134302" y="1842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7094" y="1678724"/>
            <a:ext cx="346075" cy="111760"/>
          </a:xfrm>
          <a:custGeom>
            <a:avLst/>
            <a:gdLst/>
            <a:ahLst/>
            <a:cxnLst/>
            <a:rect l="l" t="t" r="r" b="b"/>
            <a:pathLst>
              <a:path w="346075" h="111760">
                <a:moveTo>
                  <a:pt x="341579" y="0"/>
                </a:moveTo>
                <a:lnTo>
                  <a:pt x="4127" y="0"/>
                </a:lnTo>
                <a:lnTo>
                  <a:pt x="0" y="4127"/>
                </a:lnTo>
                <a:lnTo>
                  <a:pt x="0" y="107327"/>
                </a:lnTo>
                <a:lnTo>
                  <a:pt x="4127" y="111455"/>
                </a:lnTo>
                <a:lnTo>
                  <a:pt x="341579" y="111455"/>
                </a:lnTo>
                <a:lnTo>
                  <a:pt x="345706" y="107327"/>
                </a:lnTo>
                <a:lnTo>
                  <a:pt x="345706" y="93027"/>
                </a:lnTo>
                <a:lnTo>
                  <a:pt x="18440" y="93027"/>
                </a:lnTo>
                <a:lnTo>
                  <a:pt x="18440" y="18427"/>
                </a:lnTo>
                <a:lnTo>
                  <a:pt x="345706" y="18427"/>
                </a:lnTo>
                <a:lnTo>
                  <a:pt x="345706" y="4127"/>
                </a:lnTo>
                <a:lnTo>
                  <a:pt x="341579" y="0"/>
                </a:lnTo>
                <a:close/>
              </a:path>
              <a:path w="346075" h="111760">
                <a:moveTo>
                  <a:pt x="345706" y="18427"/>
                </a:moveTo>
                <a:lnTo>
                  <a:pt x="327278" y="18427"/>
                </a:lnTo>
                <a:lnTo>
                  <a:pt x="327278" y="93027"/>
                </a:lnTo>
                <a:lnTo>
                  <a:pt x="345706" y="93027"/>
                </a:lnTo>
                <a:lnTo>
                  <a:pt x="345706" y="1842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3272" y="1211422"/>
            <a:ext cx="246379" cy="396240"/>
          </a:xfrm>
          <a:custGeom>
            <a:avLst/>
            <a:gdLst/>
            <a:ahLst/>
            <a:cxnLst/>
            <a:rect l="l" t="t" r="r" b="b"/>
            <a:pathLst>
              <a:path w="246380" h="396240">
                <a:moveTo>
                  <a:pt x="113046" y="0"/>
                </a:moveTo>
                <a:lnTo>
                  <a:pt x="71895" y="10593"/>
                </a:lnTo>
                <a:lnTo>
                  <a:pt x="37680" y="33847"/>
                </a:lnTo>
                <a:lnTo>
                  <a:pt x="13104" y="67060"/>
                </a:lnTo>
                <a:lnTo>
                  <a:pt x="863" y="107631"/>
                </a:lnTo>
                <a:lnTo>
                  <a:pt x="0" y="122166"/>
                </a:lnTo>
                <a:lnTo>
                  <a:pt x="615" y="131444"/>
                </a:lnTo>
                <a:lnTo>
                  <a:pt x="13696" y="180678"/>
                </a:lnTo>
                <a:lnTo>
                  <a:pt x="31381" y="225155"/>
                </a:lnTo>
                <a:lnTo>
                  <a:pt x="52864" y="272085"/>
                </a:lnTo>
                <a:lnTo>
                  <a:pt x="75157" y="316950"/>
                </a:lnTo>
                <a:lnTo>
                  <a:pt x="95374" y="355509"/>
                </a:lnTo>
                <a:lnTo>
                  <a:pt x="113601" y="387977"/>
                </a:lnTo>
                <a:lnTo>
                  <a:pt x="116560" y="393844"/>
                </a:lnTo>
                <a:lnTo>
                  <a:pt x="119367" y="395762"/>
                </a:lnTo>
                <a:lnTo>
                  <a:pt x="122542" y="396054"/>
                </a:lnTo>
                <a:lnTo>
                  <a:pt x="123380" y="396092"/>
                </a:lnTo>
                <a:lnTo>
                  <a:pt x="126263" y="396092"/>
                </a:lnTo>
                <a:lnTo>
                  <a:pt x="128993" y="394733"/>
                </a:lnTo>
                <a:lnTo>
                  <a:pt x="131063" y="391990"/>
                </a:lnTo>
                <a:lnTo>
                  <a:pt x="133896" y="388142"/>
                </a:lnTo>
                <a:lnTo>
                  <a:pt x="137413" y="381106"/>
                </a:lnTo>
                <a:lnTo>
                  <a:pt x="144224" y="368419"/>
                </a:lnTo>
                <a:lnTo>
                  <a:pt x="123316" y="368419"/>
                </a:lnTo>
                <a:lnTo>
                  <a:pt x="115911" y="354835"/>
                </a:lnTo>
                <a:lnTo>
                  <a:pt x="93562" y="312380"/>
                </a:lnTo>
                <a:lnTo>
                  <a:pt x="72004" y="268832"/>
                </a:lnTo>
                <a:lnTo>
                  <a:pt x="52509" y="226070"/>
                </a:lnTo>
                <a:lnTo>
                  <a:pt x="36352" y="185973"/>
                </a:lnTo>
                <a:lnTo>
                  <a:pt x="22200" y="139899"/>
                </a:lnTo>
                <a:lnTo>
                  <a:pt x="18781" y="113322"/>
                </a:lnTo>
                <a:lnTo>
                  <a:pt x="20930" y="98914"/>
                </a:lnTo>
                <a:lnTo>
                  <a:pt x="37901" y="60804"/>
                </a:lnTo>
                <a:lnTo>
                  <a:pt x="67980" y="33040"/>
                </a:lnTo>
                <a:lnTo>
                  <a:pt x="107727" y="19064"/>
                </a:lnTo>
                <a:lnTo>
                  <a:pt x="122529" y="18064"/>
                </a:lnTo>
                <a:lnTo>
                  <a:pt x="184742" y="18064"/>
                </a:lnTo>
                <a:lnTo>
                  <a:pt x="172346" y="11825"/>
                </a:lnTo>
                <a:lnTo>
                  <a:pt x="158744" y="6727"/>
                </a:lnTo>
                <a:lnTo>
                  <a:pt x="144280" y="2997"/>
                </a:lnTo>
                <a:lnTo>
                  <a:pt x="129025" y="726"/>
                </a:lnTo>
                <a:lnTo>
                  <a:pt x="113046" y="0"/>
                </a:lnTo>
                <a:close/>
              </a:path>
              <a:path w="246380" h="396240">
                <a:moveTo>
                  <a:pt x="184742" y="18064"/>
                </a:moveTo>
                <a:lnTo>
                  <a:pt x="122529" y="18064"/>
                </a:lnTo>
                <a:lnTo>
                  <a:pt x="131968" y="18481"/>
                </a:lnTo>
                <a:lnTo>
                  <a:pt x="146244" y="20744"/>
                </a:lnTo>
                <a:lnTo>
                  <a:pt x="184293" y="38044"/>
                </a:lnTo>
                <a:lnTo>
                  <a:pt x="212275" y="68239"/>
                </a:lnTo>
                <a:lnTo>
                  <a:pt x="226462" y="107631"/>
                </a:lnTo>
                <a:lnTo>
                  <a:pt x="227482" y="122166"/>
                </a:lnTo>
                <a:lnTo>
                  <a:pt x="227199" y="127610"/>
                </a:lnTo>
                <a:lnTo>
                  <a:pt x="217509" y="166851"/>
                </a:lnTo>
                <a:lnTo>
                  <a:pt x="200255" y="211660"/>
                </a:lnTo>
                <a:lnTo>
                  <a:pt x="182069" y="252387"/>
                </a:lnTo>
                <a:lnTo>
                  <a:pt x="159602" y="298716"/>
                </a:lnTo>
                <a:lnTo>
                  <a:pt x="133045" y="350194"/>
                </a:lnTo>
                <a:lnTo>
                  <a:pt x="123316" y="368419"/>
                </a:lnTo>
                <a:lnTo>
                  <a:pt x="144224" y="368419"/>
                </a:lnTo>
                <a:lnTo>
                  <a:pt x="167703" y="323542"/>
                </a:lnTo>
                <a:lnTo>
                  <a:pt x="189939" y="278771"/>
                </a:lnTo>
                <a:lnTo>
                  <a:pt x="210221" y="234779"/>
                </a:lnTo>
                <a:lnTo>
                  <a:pt x="227158" y="193500"/>
                </a:lnTo>
                <a:lnTo>
                  <a:pt x="239362" y="156869"/>
                </a:lnTo>
                <a:lnTo>
                  <a:pt x="245871" y="118601"/>
                </a:lnTo>
                <a:lnTo>
                  <a:pt x="244664" y="104687"/>
                </a:lnTo>
                <a:lnTo>
                  <a:pt x="232024" y="66197"/>
                </a:lnTo>
                <a:lnTo>
                  <a:pt x="207298" y="34446"/>
                </a:lnTo>
                <a:lnTo>
                  <a:pt x="185018" y="18203"/>
                </a:lnTo>
                <a:lnTo>
                  <a:pt x="184742" y="18064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9413" y="1256732"/>
            <a:ext cx="153035" cy="154305"/>
          </a:xfrm>
          <a:custGeom>
            <a:avLst/>
            <a:gdLst/>
            <a:ahLst/>
            <a:cxnLst/>
            <a:rect l="l" t="t" r="r" b="b"/>
            <a:pathLst>
              <a:path w="153034" h="154305">
                <a:moveTo>
                  <a:pt x="75657" y="0"/>
                </a:moveTo>
                <a:lnTo>
                  <a:pt x="37247" y="11052"/>
                </a:lnTo>
                <a:lnTo>
                  <a:pt x="10042" y="40749"/>
                </a:lnTo>
                <a:lnTo>
                  <a:pt x="0" y="84360"/>
                </a:lnTo>
                <a:lnTo>
                  <a:pt x="70" y="85672"/>
                </a:lnTo>
                <a:lnTo>
                  <a:pt x="15500" y="123740"/>
                </a:lnTo>
                <a:lnTo>
                  <a:pt x="48314" y="148433"/>
                </a:lnTo>
                <a:lnTo>
                  <a:pt x="76388" y="153742"/>
                </a:lnTo>
                <a:lnTo>
                  <a:pt x="77610" y="153733"/>
                </a:lnTo>
                <a:lnTo>
                  <a:pt x="115790" y="142497"/>
                </a:lnTo>
                <a:lnTo>
                  <a:pt x="126851" y="133847"/>
                </a:lnTo>
                <a:lnTo>
                  <a:pt x="63484" y="133847"/>
                </a:lnTo>
                <a:lnTo>
                  <a:pt x="51079" y="129364"/>
                </a:lnTo>
                <a:lnTo>
                  <a:pt x="24142" y="100003"/>
                </a:lnTo>
                <a:lnTo>
                  <a:pt x="18424" y="69447"/>
                </a:lnTo>
                <a:lnTo>
                  <a:pt x="21922" y="55689"/>
                </a:lnTo>
                <a:lnTo>
                  <a:pt x="48964" y="25265"/>
                </a:lnTo>
                <a:lnTo>
                  <a:pt x="76388" y="18424"/>
                </a:lnTo>
                <a:lnTo>
                  <a:pt x="125898" y="18424"/>
                </a:lnTo>
                <a:lnTo>
                  <a:pt x="116524" y="11454"/>
                </a:lnTo>
                <a:lnTo>
                  <a:pt x="104007" y="5256"/>
                </a:lnTo>
                <a:lnTo>
                  <a:pt x="90303" y="1355"/>
                </a:lnTo>
                <a:lnTo>
                  <a:pt x="75657" y="0"/>
                </a:lnTo>
                <a:close/>
              </a:path>
              <a:path w="153034" h="154305">
                <a:moveTo>
                  <a:pt x="125898" y="18424"/>
                </a:moveTo>
                <a:lnTo>
                  <a:pt x="76388" y="18424"/>
                </a:lnTo>
                <a:lnTo>
                  <a:pt x="87044" y="19403"/>
                </a:lnTo>
                <a:lnTo>
                  <a:pt x="100010" y="23489"/>
                </a:lnTo>
                <a:lnTo>
                  <a:pt x="128412" y="51901"/>
                </a:lnTo>
                <a:lnTo>
                  <a:pt x="134658" y="81232"/>
                </a:lnTo>
                <a:lnTo>
                  <a:pt x="132264" y="93724"/>
                </a:lnTo>
                <a:lnTo>
                  <a:pt x="96038" y="129304"/>
                </a:lnTo>
                <a:lnTo>
                  <a:pt x="63484" y="133847"/>
                </a:lnTo>
                <a:lnTo>
                  <a:pt x="126851" y="133847"/>
                </a:lnTo>
                <a:lnTo>
                  <a:pt x="148297" y="99263"/>
                </a:lnTo>
                <a:lnTo>
                  <a:pt x="152764" y="68105"/>
                </a:lnTo>
                <a:lnTo>
                  <a:pt x="149842" y="54188"/>
                </a:lnTo>
                <a:lnTo>
                  <a:pt x="144512" y="41314"/>
                </a:lnTo>
                <a:lnTo>
                  <a:pt x="137020" y="29733"/>
                </a:lnTo>
                <a:lnTo>
                  <a:pt x="127609" y="19696"/>
                </a:lnTo>
                <a:lnTo>
                  <a:pt x="125898" y="18424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6617" y="1895221"/>
            <a:ext cx="173355" cy="19050"/>
          </a:xfrm>
          <a:custGeom>
            <a:avLst/>
            <a:gdLst/>
            <a:ahLst/>
            <a:cxnLst/>
            <a:rect l="l" t="t" r="r" b="b"/>
            <a:pathLst>
              <a:path w="173355" h="19050">
                <a:moveTo>
                  <a:pt x="169075" y="0"/>
                </a:moveTo>
                <a:lnTo>
                  <a:pt x="4127" y="0"/>
                </a:lnTo>
                <a:lnTo>
                  <a:pt x="0" y="4127"/>
                </a:lnTo>
                <a:lnTo>
                  <a:pt x="0" y="14300"/>
                </a:lnTo>
                <a:lnTo>
                  <a:pt x="4127" y="18427"/>
                </a:lnTo>
                <a:lnTo>
                  <a:pt x="169075" y="18427"/>
                </a:lnTo>
                <a:lnTo>
                  <a:pt x="173202" y="14300"/>
                </a:lnTo>
                <a:lnTo>
                  <a:pt x="173202" y="4127"/>
                </a:lnTo>
                <a:lnTo>
                  <a:pt x="169075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8557" y="1895221"/>
            <a:ext cx="173355" cy="19050"/>
          </a:xfrm>
          <a:custGeom>
            <a:avLst/>
            <a:gdLst/>
            <a:ahLst/>
            <a:cxnLst/>
            <a:rect l="l" t="t" r="r" b="b"/>
            <a:pathLst>
              <a:path w="173355" h="19050">
                <a:moveTo>
                  <a:pt x="169075" y="0"/>
                </a:moveTo>
                <a:lnTo>
                  <a:pt x="4127" y="0"/>
                </a:lnTo>
                <a:lnTo>
                  <a:pt x="0" y="4127"/>
                </a:lnTo>
                <a:lnTo>
                  <a:pt x="0" y="14300"/>
                </a:lnTo>
                <a:lnTo>
                  <a:pt x="4127" y="18427"/>
                </a:lnTo>
                <a:lnTo>
                  <a:pt x="169075" y="18427"/>
                </a:lnTo>
                <a:lnTo>
                  <a:pt x="173202" y="14300"/>
                </a:lnTo>
                <a:lnTo>
                  <a:pt x="173202" y="4127"/>
                </a:lnTo>
                <a:lnTo>
                  <a:pt x="169075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7097" y="1723619"/>
            <a:ext cx="21590" cy="22225"/>
          </a:xfrm>
          <a:custGeom>
            <a:avLst/>
            <a:gdLst/>
            <a:ahLst/>
            <a:cxnLst/>
            <a:rect l="l" t="t" r="r" b="b"/>
            <a:pathLst>
              <a:path w="21590" h="22225">
                <a:moveTo>
                  <a:pt x="0" y="10833"/>
                </a:moveTo>
                <a:lnTo>
                  <a:pt x="21132" y="10833"/>
                </a:lnTo>
              </a:path>
            </a:pathLst>
          </a:custGeom>
          <a:ln w="22936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99388" y="1723619"/>
            <a:ext cx="21590" cy="22225"/>
          </a:xfrm>
          <a:custGeom>
            <a:avLst/>
            <a:gdLst/>
            <a:ahLst/>
            <a:cxnLst/>
            <a:rect l="l" t="t" r="r" b="b"/>
            <a:pathLst>
              <a:path w="21590" h="22225">
                <a:moveTo>
                  <a:pt x="0" y="10833"/>
                </a:moveTo>
                <a:lnTo>
                  <a:pt x="21132" y="10833"/>
                </a:lnTo>
              </a:path>
            </a:pathLst>
          </a:custGeom>
          <a:ln w="22936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1666" y="1723619"/>
            <a:ext cx="21590" cy="22225"/>
          </a:xfrm>
          <a:custGeom>
            <a:avLst/>
            <a:gdLst/>
            <a:ahLst/>
            <a:cxnLst/>
            <a:rect l="l" t="t" r="r" b="b"/>
            <a:pathLst>
              <a:path w="21590" h="22225">
                <a:moveTo>
                  <a:pt x="0" y="10833"/>
                </a:moveTo>
                <a:lnTo>
                  <a:pt x="21132" y="10833"/>
                </a:lnTo>
              </a:path>
            </a:pathLst>
          </a:custGeom>
          <a:ln w="22936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4971" y="1323441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90">
                <a:moveTo>
                  <a:pt x="0" y="10572"/>
                </a:moveTo>
                <a:lnTo>
                  <a:pt x="21666" y="10572"/>
                </a:lnTo>
              </a:path>
            </a:pathLst>
          </a:custGeom>
          <a:ln w="22415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91192" y="1176609"/>
            <a:ext cx="760730" cy="668020"/>
          </a:xfrm>
          <a:custGeom>
            <a:avLst/>
            <a:gdLst/>
            <a:ahLst/>
            <a:cxnLst/>
            <a:rect l="l" t="t" r="r" b="b"/>
            <a:pathLst>
              <a:path w="760729" h="668019">
                <a:moveTo>
                  <a:pt x="375322" y="0"/>
                </a:moveTo>
                <a:lnTo>
                  <a:pt x="344611" y="24264"/>
                </a:lnTo>
                <a:lnTo>
                  <a:pt x="6608" y="606283"/>
                </a:lnTo>
                <a:lnTo>
                  <a:pt x="0" y="629408"/>
                </a:lnTo>
                <a:lnTo>
                  <a:pt x="1700" y="641096"/>
                </a:lnTo>
                <a:lnTo>
                  <a:pt x="7106" y="653041"/>
                </a:lnTo>
                <a:lnTo>
                  <a:pt x="16373" y="660984"/>
                </a:lnTo>
                <a:lnTo>
                  <a:pt x="28614" y="665884"/>
                </a:lnTo>
                <a:lnTo>
                  <a:pt x="43444" y="667557"/>
                </a:lnTo>
                <a:lnTo>
                  <a:pt x="716823" y="667557"/>
                </a:lnTo>
                <a:lnTo>
                  <a:pt x="729197" y="666330"/>
                </a:lnTo>
                <a:lnTo>
                  <a:pt x="740810" y="661940"/>
                </a:lnTo>
                <a:lnTo>
                  <a:pt x="750844" y="653783"/>
                </a:lnTo>
                <a:lnTo>
                  <a:pt x="755785" y="646513"/>
                </a:lnTo>
                <a:lnTo>
                  <a:pt x="33080" y="646513"/>
                </a:lnTo>
                <a:lnTo>
                  <a:pt x="25359" y="643452"/>
                </a:lnTo>
                <a:lnTo>
                  <a:pt x="19187" y="632734"/>
                </a:lnTo>
                <a:lnTo>
                  <a:pt x="20393" y="624453"/>
                </a:lnTo>
                <a:lnTo>
                  <a:pt x="25600" y="615423"/>
                </a:lnTo>
                <a:lnTo>
                  <a:pt x="362810" y="34805"/>
                </a:lnTo>
                <a:lnTo>
                  <a:pt x="368017" y="25775"/>
                </a:lnTo>
                <a:lnTo>
                  <a:pt x="374507" y="20606"/>
                </a:lnTo>
                <a:lnTo>
                  <a:pt x="413483" y="20606"/>
                </a:lnTo>
                <a:lnTo>
                  <a:pt x="410288" y="15105"/>
                </a:lnTo>
                <a:lnTo>
                  <a:pt x="400805" y="6638"/>
                </a:lnTo>
                <a:lnTo>
                  <a:pt x="389256" y="1529"/>
                </a:lnTo>
                <a:lnTo>
                  <a:pt x="375322" y="0"/>
                </a:lnTo>
                <a:close/>
              </a:path>
              <a:path w="760729" h="668019">
                <a:moveTo>
                  <a:pt x="413483" y="20606"/>
                </a:moveTo>
                <a:lnTo>
                  <a:pt x="386750" y="20606"/>
                </a:lnTo>
                <a:lnTo>
                  <a:pt x="393252" y="25775"/>
                </a:lnTo>
                <a:lnTo>
                  <a:pt x="398459" y="34818"/>
                </a:lnTo>
                <a:lnTo>
                  <a:pt x="739873" y="624453"/>
                </a:lnTo>
                <a:lnTo>
                  <a:pt x="741093" y="632734"/>
                </a:lnTo>
                <a:lnTo>
                  <a:pt x="734895" y="643452"/>
                </a:lnTo>
                <a:lnTo>
                  <a:pt x="727186" y="646513"/>
                </a:lnTo>
                <a:lnTo>
                  <a:pt x="755785" y="646513"/>
                </a:lnTo>
                <a:lnTo>
                  <a:pt x="759357" y="641259"/>
                </a:lnTo>
                <a:lnTo>
                  <a:pt x="760735" y="629883"/>
                </a:lnTo>
                <a:lnTo>
                  <a:pt x="758559" y="617642"/>
                </a:lnTo>
                <a:lnTo>
                  <a:pt x="752853" y="604870"/>
                </a:lnTo>
                <a:lnTo>
                  <a:pt x="413483" y="20606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77523" y="1270457"/>
            <a:ext cx="588010" cy="520065"/>
          </a:xfrm>
          <a:custGeom>
            <a:avLst/>
            <a:gdLst/>
            <a:ahLst/>
            <a:cxnLst/>
            <a:rect l="l" t="t" r="r" b="b"/>
            <a:pathLst>
              <a:path w="588010" h="520064">
                <a:moveTo>
                  <a:pt x="290512" y="0"/>
                </a:moveTo>
                <a:lnTo>
                  <a:pt x="287012" y="2044"/>
                </a:lnTo>
                <a:lnTo>
                  <a:pt x="0" y="507390"/>
                </a:lnTo>
                <a:lnTo>
                  <a:pt x="20" y="511390"/>
                </a:lnTo>
                <a:lnTo>
                  <a:pt x="3784" y="517855"/>
                </a:lnTo>
                <a:lnTo>
                  <a:pt x="7239" y="519836"/>
                </a:lnTo>
                <a:lnTo>
                  <a:pt x="580364" y="519836"/>
                </a:lnTo>
                <a:lnTo>
                  <a:pt x="583819" y="517855"/>
                </a:lnTo>
                <a:lnTo>
                  <a:pt x="587590" y="511390"/>
                </a:lnTo>
                <a:lnTo>
                  <a:pt x="587609" y="507390"/>
                </a:lnTo>
                <a:lnTo>
                  <a:pt x="582749" y="498805"/>
                </a:lnTo>
                <a:lnTo>
                  <a:pt x="29057" y="498805"/>
                </a:lnTo>
                <a:lnTo>
                  <a:pt x="294284" y="31838"/>
                </a:lnTo>
                <a:lnTo>
                  <a:pt x="318450" y="31838"/>
                </a:lnTo>
                <a:lnTo>
                  <a:pt x="301586" y="2044"/>
                </a:lnTo>
                <a:lnTo>
                  <a:pt x="298094" y="12"/>
                </a:lnTo>
                <a:lnTo>
                  <a:pt x="290512" y="0"/>
                </a:lnTo>
                <a:close/>
              </a:path>
              <a:path w="588010" h="520064">
                <a:moveTo>
                  <a:pt x="318450" y="31838"/>
                </a:moveTo>
                <a:lnTo>
                  <a:pt x="294284" y="31838"/>
                </a:lnTo>
                <a:lnTo>
                  <a:pt x="558584" y="498805"/>
                </a:lnTo>
                <a:lnTo>
                  <a:pt x="582749" y="498805"/>
                </a:lnTo>
                <a:lnTo>
                  <a:pt x="318450" y="31838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34452" y="1661783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32884" y="0"/>
                </a:moveTo>
                <a:lnTo>
                  <a:pt x="19912" y="4127"/>
                </a:lnTo>
                <a:lnTo>
                  <a:pt x="9459" y="12638"/>
                </a:lnTo>
                <a:lnTo>
                  <a:pt x="2497" y="24754"/>
                </a:lnTo>
                <a:lnTo>
                  <a:pt x="0" y="39697"/>
                </a:lnTo>
                <a:lnTo>
                  <a:pt x="3600" y="53375"/>
                </a:lnTo>
                <a:lnTo>
                  <a:pt x="11743" y="64473"/>
                </a:lnTo>
                <a:lnTo>
                  <a:pt x="23356" y="71917"/>
                </a:lnTo>
                <a:lnTo>
                  <a:pt x="37368" y="74636"/>
                </a:lnTo>
                <a:lnTo>
                  <a:pt x="44614" y="73923"/>
                </a:lnTo>
                <a:lnTo>
                  <a:pt x="56576" y="69082"/>
                </a:lnTo>
                <a:lnTo>
                  <a:pt x="66090" y="60045"/>
                </a:lnTo>
                <a:lnTo>
                  <a:pt x="69221" y="53592"/>
                </a:lnTo>
                <a:lnTo>
                  <a:pt x="28174" y="53592"/>
                </a:lnTo>
                <a:lnTo>
                  <a:pt x="20960" y="46391"/>
                </a:lnTo>
                <a:lnTo>
                  <a:pt x="20960" y="27976"/>
                </a:lnTo>
                <a:lnTo>
                  <a:pt x="28174" y="20763"/>
                </a:lnTo>
                <a:lnTo>
                  <a:pt x="70549" y="20763"/>
                </a:lnTo>
                <a:lnTo>
                  <a:pt x="69811" y="18742"/>
                </a:lnTo>
                <a:lnTo>
                  <a:pt x="61004" y="8812"/>
                </a:lnTo>
                <a:lnTo>
                  <a:pt x="48503" y="2263"/>
                </a:lnTo>
                <a:lnTo>
                  <a:pt x="32884" y="0"/>
                </a:lnTo>
                <a:close/>
              </a:path>
              <a:path w="74929" h="74930">
                <a:moveTo>
                  <a:pt x="70549" y="20763"/>
                </a:moveTo>
                <a:lnTo>
                  <a:pt x="46576" y="20763"/>
                </a:lnTo>
                <a:lnTo>
                  <a:pt x="53790" y="27976"/>
                </a:lnTo>
                <a:lnTo>
                  <a:pt x="53790" y="46391"/>
                </a:lnTo>
                <a:lnTo>
                  <a:pt x="46576" y="53592"/>
                </a:lnTo>
                <a:lnTo>
                  <a:pt x="69221" y="53592"/>
                </a:lnTo>
                <a:lnTo>
                  <a:pt x="72298" y="47252"/>
                </a:lnTo>
                <a:lnTo>
                  <a:pt x="74343" y="31146"/>
                </a:lnTo>
                <a:lnTo>
                  <a:pt x="70549" y="20763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34368" y="1408208"/>
            <a:ext cx="74930" cy="236854"/>
          </a:xfrm>
          <a:custGeom>
            <a:avLst/>
            <a:gdLst/>
            <a:ahLst/>
            <a:cxnLst/>
            <a:rect l="l" t="t" r="r" b="b"/>
            <a:pathLst>
              <a:path w="74929" h="236855">
                <a:moveTo>
                  <a:pt x="34939" y="0"/>
                </a:moveTo>
                <a:lnTo>
                  <a:pt x="21260" y="3600"/>
                </a:lnTo>
                <a:lnTo>
                  <a:pt x="10163" y="11743"/>
                </a:lnTo>
                <a:lnTo>
                  <a:pt x="2719" y="23356"/>
                </a:lnTo>
                <a:lnTo>
                  <a:pt x="0" y="37368"/>
                </a:lnTo>
                <a:lnTo>
                  <a:pt x="83" y="201489"/>
                </a:lnTo>
                <a:lnTo>
                  <a:pt x="3684" y="215167"/>
                </a:lnTo>
                <a:lnTo>
                  <a:pt x="11827" y="226265"/>
                </a:lnTo>
                <a:lnTo>
                  <a:pt x="23440" y="233709"/>
                </a:lnTo>
                <a:lnTo>
                  <a:pt x="37452" y="236428"/>
                </a:lnTo>
                <a:lnTo>
                  <a:pt x="39976" y="236344"/>
                </a:lnTo>
                <a:lnTo>
                  <a:pt x="53658" y="232741"/>
                </a:lnTo>
                <a:lnTo>
                  <a:pt x="64755" y="224598"/>
                </a:lnTo>
                <a:lnTo>
                  <a:pt x="70653" y="215397"/>
                </a:lnTo>
                <a:lnTo>
                  <a:pt x="28257" y="215397"/>
                </a:lnTo>
                <a:lnTo>
                  <a:pt x="21043" y="208183"/>
                </a:lnTo>
                <a:lnTo>
                  <a:pt x="21043" y="28161"/>
                </a:lnTo>
                <a:lnTo>
                  <a:pt x="28257" y="20947"/>
                </a:lnTo>
                <a:lnTo>
                  <a:pt x="70849" y="20947"/>
                </a:lnTo>
                <a:lnTo>
                  <a:pt x="70518" y="19906"/>
                </a:lnTo>
                <a:lnTo>
                  <a:pt x="62005" y="9456"/>
                </a:lnTo>
                <a:lnTo>
                  <a:pt x="49886" y="2497"/>
                </a:lnTo>
                <a:lnTo>
                  <a:pt x="34939" y="0"/>
                </a:lnTo>
                <a:close/>
              </a:path>
              <a:path w="74929" h="236855">
                <a:moveTo>
                  <a:pt x="70849" y="20947"/>
                </a:moveTo>
                <a:lnTo>
                  <a:pt x="46659" y="20947"/>
                </a:lnTo>
                <a:lnTo>
                  <a:pt x="53873" y="28161"/>
                </a:lnTo>
                <a:lnTo>
                  <a:pt x="53873" y="208183"/>
                </a:lnTo>
                <a:lnTo>
                  <a:pt x="46659" y="215397"/>
                </a:lnTo>
                <a:lnTo>
                  <a:pt x="70653" y="215397"/>
                </a:lnTo>
                <a:lnTo>
                  <a:pt x="72198" y="212986"/>
                </a:lnTo>
                <a:lnTo>
                  <a:pt x="74917" y="198976"/>
                </a:lnTo>
                <a:lnTo>
                  <a:pt x="74648" y="32875"/>
                </a:lnTo>
                <a:lnTo>
                  <a:pt x="70849" y="20947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34368" y="1823136"/>
            <a:ext cx="74930" cy="170180"/>
          </a:xfrm>
          <a:custGeom>
            <a:avLst/>
            <a:gdLst/>
            <a:ahLst/>
            <a:cxnLst/>
            <a:rect l="l" t="t" r="r" b="b"/>
            <a:pathLst>
              <a:path w="74929" h="170180">
                <a:moveTo>
                  <a:pt x="70192" y="0"/>
                </a:moveTo>
                <a:lnTo>
                  <a:pt x="4711" y="0"/>
                </a:lnTo>
                <a:lnTo>
                  <a:pt x="0" y="4711"/>
                </a:lnTo>
                <a:lnTo>
                  <a:pt x="0" y="164960"/>
                </a:lnTo>
                <a:lnTo>
                  <a:pt x="4711" y="169672"/>
                </a:lnTo>
                <a:lnTo>
                  <a:pt x="16332" y="169672"/>
                </a:lnTo>
                <a:lnTo>
                  <a:pt x="21043" y="164960"/>
                </a:lnTo>
                <a:lnTo>
                  <a:pt x="21043" y="21031"/>
                </a:lnTo>
                <a:lnTo>
                  <a:pt x="74904" y="21031"/>
                </a:lnTo>
                <a:lnTo>
                  <a:pt x="74904" y="4711"/>
                </a:lnTo>
                <a:lnTo>
                  <a:pt x="70192" y="0"/>
                </a:lnTo>
                <a:close/>
              </a:path>
              <a:path w="74929" h="170180">
                <a:moveTo>
                  <a:pt x="74904" y="21031"/>
                </a:moveTo>
                <a:lnTo>
                  <a:pt x="53873" y="21031"/>
                </a:lnTo>
                <a:lnTo>
                  <a:pt x="53873" y="164960"/>
                </a:lnTo>
                <a:lnTo>
                  <a:pt x="58585" y="169672"/>
                </a:lnTo>
                <a:lnTo>
                  <a:pt x="70192" y="169672"/>
                </a:lnTo>
                <a:lnTo>
                  <a:pt x="74904" y="164960"/>
                </a:lnTo>
                <a:lnTo>
                  <a:pt x="74904" y="21031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53558" y="1971776"/>
            <a:ext cx="236854" cy="74930"/>
          </a:xfrm>
          <a:custGeom>
            <a:avLst/>
            <a:gdLst/>
            <a:ahLst/>
            <a:cxnLst/>
            <a:rect l="l" t="t" r="r" b="b"/>
            <a:pathLst>
              <a:path w="236854" h="74930">
                <a:moveTo>
                  <a:pt x="231813" y="0"/>
                </a:moveTo>
                <a:lnTo>
                  <a:pt x="4724" y="0"/>
                </a:lnTo>
                <a:lnTo>
                  <a:pt x="0" y="4699"/>
                </a:lnTo>
                <a:lnTo>
                  <a:pt x="0" y="70192"/>
                </a:lnTo>
                <a:lnTo>
                  <a:pt x="4724" y="74904"/>
                </a:lnTo>
                <a:lnTo>
                  <a:pt x="231813" y="74904"/>
                </a:lnTo>
                <a:lnTo>
                  <a:pt x="236537" y="70192"/>
                </a:lnTo>
                <a:lnTo>
                  <a:pt x="236537" y="53860"/>
                </a:lnTo>
                <a:lnTo>
                  <a:pt x="21043" y="53860"/>
                </a:lnTo>
                <a:lnTo>
                  <a:pt x="21043" y="21018"/>
                </a:lnTo>
                <a:lnTo>
                  <a:pt x="236537" y="21018"/>
                </a:lnTo>
                <a:lnTo>
                  <a:pt x="236537" y="4699"/>
                </a:lnTo>
                <a:lnTo>
                  <a:pt x="231813" y="0"/>
                </a:lnTo>
                <a:close/>
              </a:path>
              <a:path w="236854" h="74930">
                <a:moveTo>
                  <a:pt x="236537" y="21018"/>
                </a:moveTo>
                <a:lnTo>
                  <a:pt x="215480" y="21018"/>
                </a:lnTo>
                <a:lnTo>
                  <a:pt x="215480" y="53860"/>
                </a:lnTo>
                <a:lnTo>
                  <a:pt x="236537" y="53860"/>
                </a:lnTo>
                <a:lnTo>
                  <a:pt x="236537" y="21018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32857" y="1672488"/>
            <a:ext cx="119380" cy="21590"/>
          </a:xfrm>
          <a:custGeom>
            <a:avLst/>
            <a:gdLst/>
            <a:ahLst/>
            <a:cxnLst/>
            <a:rect l="l" t="t" r="r" b="b"/>
            <a:pathLst>
              <a:path w="119379" h="21589">
                <a:moveTo>
                  <a:pt x="114096" y="0"/>
                </a:moveTo>
                <a:lnTo>
                  <a:pt x="4711" y="0"/>
                </a:lnTo>
                <a:lnTo>
                  <a:pt x="0" y="4711"/>
                </a:lnTo>
                <a:lnTo>
                  <a:pt x="0" y="16319"/>
                </a:lnTo>
                <a:lnTo>
                  <a:pt x="4711" y="21031"/>
                </a:lnTo>
                <a:lnTo>
                  <a:pt x="114096" y="21031"/>
                </a:lnTo>
                <a:lnTo>
                  <a:pt x="118808" y="16319"/>
                </a:lnTo>
                <a:lnTo>
                  <a:pt x="118808" y="4711"/>
                </a:lnTo>
                <a:lnTo>
                  <a:pt x="11409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57076" y="1567739"/>
            <a:ext cx="92075" cy="21590"/>
          </a:xfrm>
          <a:custGeom>
            <a:avLst/>
            <a:gdLst/>
            <a:ahLst/>
            <a:cxnLst/>
            <a:rect l="l" t="t" r="r" b="b"/>
            <a:pathLst>
              <a:path w="92075" h="21590">
                <a:moveTo>
                  <a:pt x="87160" y="0"/>
                </a:moveTo>
                <a:lnTo>
                  <a:pt x="4711" y="0"/>
                </a:lnTo>
                <a:lnTo>
                  <a:pt x="0" y="4711"/>
                </a:lnTo>
                <a:lnTo>
                  <a:pt x="0" y="16319"/>
                </a:lnTo>
                <a:lnTo>
                  <a:pt x="4711" y="21031"/>
                </a:lnTo>
                <a:lnTo>
                  <a:pt x="87160" y="21031"/>
                </a:lnTo>
                <a:lnTo>
                  <a:pt x="91884" y="16319"/>
                </a:lnTo>
                <a:lnTo>
                  <a:pt x="91884" y="4711"/>
                </a:lnTo>
                <a:lnTo>
                  <a:pt x="8716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79021" y="1613636"/>
            <a:ext cx="92075" cy="21590"/>
          </a:xfrm>
          <a:custGeom>
            <a:avLst/>
            <a:gdLst/>
            <a:ahLst/>
            <a:cxnLst/>
            <a:rect l="l" t="t" r="r" b="b"/>
            <a:pathLst>
              <a:path w="92075" h="21589">
                <a:moveTo>
                  <a:pt x="87147" y="0"/>
                </a:moveTo>
                <a:lnTo>
                  <a:pt x="4711" y="0"/>
                </a:lnTo>
                <a:lnTo>
                  <a:pt x="0" y="4711"/>
                </a:lnTo>
                <a:lnTo>
                  <a:pt x="0" y="16319"/>
                </a:lnTo>
                <a:lnTo>
                  <a:pt x="4711" y="21031"/>
                </a:lnTo>
                <a:lnTo>
                  <a:pt x="87147" y="21031"/>
                </a:lnTo>
                <a:lnTo>
                  <a:pt x="91859" y="16319"/>
                </a:lnTo>
                <a:lnTo>
                  <a:pt x="91859" y="4711"/>
                </a:lnTo>
                <a:lnTo>
                  <a:pt x="8714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67325" y="1898091"/>
            <a:ext cx="24130" cy="24765"/>
          </a:xfrm>
          <a:custGeom>
            <a:avLst/>
            <a:gdLst/>
            <a:ahLst/>
            <a:cxnLst/>
            <a:rect l="l" t="t" r="r" b="b"/>
            <a:pathLst>
              <a:path w="24129" h="24764">
                <a:moveTo>
                  <a:pt x="0" y="12369"/>
                </a:moveTo>
                <a:lnTo>
                  <a:pt x="23939" y="12369"/>
                </a:lnTo>
              </a:path>
            </a:pathLst>
          </a:custGeom>
          <a:ln w="2600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16207" y="1898091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0" y="12369"/>
                </a:moveTo>
                <a:lnTo>
                  <a:pt x="24942" y="12369"/>
                </a:lnTo>
              </a:path>
            </a:pathLst>
          </a:custGeom>
          <a:ln w="2600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66080" y="1898091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0" y="12369"/>
                </a:moveTo>
                <a:lnTo>
                  <a:pt x="24942" y="12369"/>
                </a:lnTo>
              </a:path>
            </a:pathLst>
          </a:custGeom>
          <a:ln w="2600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52630" y="1898091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0" y="12369"/>
                </a:moveTo>
                <a:lnTo>
                  <a:pt x="24942" y="12369"/>
                </a:lnTo>
              </a:path>
            </a:pathLst>
          </a:custGeom>
          <a:ln w="2600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02516" y="1898091"/>
            <a:ext cx="24130" cy="24765"/>
          </a:xfrm>
          <a:custGeom>
            <a:avLst/>
            <a:gdLst/>
            <a:ahLst/>
            <a:cxnLst/>
            <a:rect l="l" t="t" r="r" b="b"/>
            <a:pathLst>
              <a:path w="24129" h="24764">
                <a:moveTo>
                  <a:pt x="0" y="12369"/>
                </a:moveTo>
                <a:lnTo>
                  <a:pt x="23939" y="12369"/>
                </a:lnTo>
              </a:path>
            </a:pathLst>
          </a:custGeom>
          <a:ln w="2600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51386" y="1898091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0" y="12369"/>
                </a:moveTo>
                <a:lnTo>
                  <a:pt x="24942" y="12369"/>
                </a:lnTo>
              </a:path>
            </a:pathLst>
          </a:custGeom>
          <a:ln w="2600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5252" y="4886439"/>
            <a:ext cx="789123" cy="788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14061" y="4893335"/>
            <a:ext cx="0" cy="784225"/>
          </a:xfrm>
          <a:custGeom>
            <a:avLst/>
            <a:gdLst/>
            <a:ahLst/>
            <a:cxnLst/>
            <a:rect l="l" t="t" r="r" b="b"/>
            <a:pathLst>
              <a:path h="784225">
                <a:moveTo>
                  <a:pt x="0" y="0"/>
                </a:moveTo>
                <a:lnTo>
                  <a:pt x="0" y="784072"/>
                </a:lnTo>
              </a:path>
            </a:pathLst>
          </a:custGeom>
          <a:ln w="18948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57496" y="5619940"/>
            <a:ext cx="783590" cy="0"/>
          </a:xfrm>
          <a:custGeom>
            <a:avLst/>
            <a:gdLst/>
            <a:ahLst/>
            <a:cxnLst/>
            <a:rect l="l" t="t" r="r" b="b"/>
            <a:pathLst>
              <a:path w="783589">
                <a:moveTo>
                  <a:pt x="0" y="0"/>
                </a:moveTo>
                <a:lnTo>
                  <a:pt x="783170" y="0"/>
                </a:lnTo>
              </a:path>
            </a:pathLst>
          </a:custGeom>
          <a:ln w="18948">
            <a:solidFill>
              <a:srgbClr val="F7C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61953" y="4990605"/>
            <a:ext cx="535940" cy="98425"/>
          </a:xfrm>
          <a:custGeom>
            <a:avLst/>
            <a:gdLst/>
            <a:ahLst/>
            <a:cxnLst/>
            <a:rect l="l" t="t" r="r" b="b"/>
            <a:pathLst>
              <a:path w="535939" h="98425">
                <a:moveTo>
                  <a:pt x="199466" y="0"/>
                </a:moveTo>
                <a:lnTo>
                  <a:pt x="3962" y="0"/>
                </a:lnTo>
                <a:lnTo>
                  <a:pt x="0" y="3962"/>
                </a:lnTo>
                <a:lnTo>
                  <a:pt x="0" y="13716"/>
                </a:lnTo>
                <a:lnTo>
                  <a:pt x="3962" y="17678"/>
                </a:lnTo>
                <a:lnTo>
                  <a:pt x="193268" y="17678"/>
                </a:lnTo>
                <a:lnTo>
                  <a:pt x="268960" y="96913"/>
                </a:lnTo>
                <a:lnTo>
                  <a:pt x="271271" y="97828"/>
                </a:lnTo>
                <a:lnTo>
                  <a:pt x="275780" y="97828"/>
                </a:lnTo>
                <a:lnTo>
                  <a:pt x="277939" y="97040"/>
                </a:lnTo>
                <a:lnTo>
                  <a:pt x="299807" y="76555"/>
                </a:lnTo>
                <a:lnTo>
                  <a:pt x="273951" y="76555"/>
                </a:lnTo>
                <a:lnTo>
                  <a:pt x="201790" y="990"/>
                </a:lnTo>
                <a:lnTo>
                  <a:pt x="199466" y="0"/>
                </a:lnTo>
                <a:close/>
              </a:path>
              <a:path w="535939" h="98425">
                <a:moveTo>
                  <a:pt x="481368" y="17678"/>
                </a:moveTo>
                <a:lnTo>
                  <a:pt x="456361" y="17678"/>
                </a:lnTo>
                <a:lnTo>
                  <a:pt x="522973" y="84277"/>
                </a:lnTo>
                <a:lnTo>
                  <a:pt x="528561" y="84277"/>
                </a:lnTo>
                <a:lnTo>
                  <a:pt x="535470" y="77381"/>
                </a:lnTo>
                <a:lnTo>
                  <a:pt x="535470" y="71780"/>
                </a:lnTo>
                <a:lnTo>
                  <a:pt x="481368" y="17678"/>
                </a:lnTo>
                <a:close/>
              </a:path>
              <a:path w="535939" h="98425">
                <a:moveTo>
                  <a:pt x="462368" y="0"/>
                </a:moveTo>
                <a:lnTo>
                  <a:pt x="356920" y="0"/>
                </a:lnTo>
                <a:lnTo>
                  <a:pt x="354761" y="850"/>
                </a:lnTo>
                <a:lnTo>
                  <a:pt x="273951" y="76555"/>
                </a:lnTo>
                <a:lnTo>
                  <a:pt x="299807" y="76555"/>
                </a:lnTo>
                <a:lnTo>
                  <a:pt x="362661" y="17678"/>
                </a:lnTo>
                <a:lnTo>
                  <a:pt x="481368" y="17678"/>
                </a:lnTo>
                <a:lnTo>
                  <a:pt x="464616" y="927"/>
                </a:lnTo>
                <a:lnTo>
                  <a:pt x="46236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49150" y="5121199"/>
            <a:ext cx="84455" cy="82550"/>
          </a:xfrm>
          <a:custGeom>
            <a:avLst/>
            <a:gdLst/>
            <a:ahLst/>
            <a:cxnLst/>
            <a:rect l="l" t="t" r="r" b="b"/>
            <a:pathLst>
              <a:path w="84454" h="82550">
                <a:moveTo>
                  <a:pt x="12445" y="0"/>
                </a:moveTo>
                <a:lnTo>
                  <a:pt x="6845" y="38"/>
                </a:lnTo>
                <a:lnTo>
                  <a:pt x="0" y="6997"/>
                </a:lnTo>
                <a:lnTo>
                  <a:pt x="38" y="12598"/>
                </a:lnTo>
                <a:lnTo>
                  <a:pt x="70078" y="81661"/>
                </a:lnTo>
                <a:lnTo>
                  <a:pt x="72326" y="82511"/>
                </a:lnTo>
                <a:lnTo>
                  <a:pt x="76847" y="82511"/>
                </a:lnTo>
                <a:lnTo>
                  <a:pt x="79120" y="81635"/>
                </a:lnTo>
                <a:lnTo>
                  <a:pt x="84277" y="76403"/>
                </a:lnTo>
                <a:lnTo>
                  <a:pt x="84239" y="70802"/>
                </a:lnTo>
                <a:lnTo>
                  <a:pt x="12445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52987" y="5141925"/>
            <a:ext cx="693420" cy="297180"/>
          </a:xfrm>
          <a:custGeom>
            <a:avLst/>
            <a:gdLst/>
            <a:ahLst/>
            <a:cxnLst/>
            <a:rect l="l" t="t" r="r" b="b"/>
            <a:pathLst>
              <a:path w="693420" h="297179">
                <a:moveTo>
                  <a:pt x="407794" y="195046"/>
                </a:moveTo>
                <a:lnTo>
                  <a:pt x="382574" y="195046"/>
                </a:lnTo>
                <a:lnTo>
                  <a:pt x="485165" y="295909"/>
                </a:lnTo>
                <a:lnTo>
                  <a:pt x="487400" y="296824"/>
                </a:lnTo>
                <a:lnTo>
                  <a:pt x="689114" y="296824"/>
                </a:lnTo>
                <a:lnTo>
                  <a:pt x="693077" y="292861"/>
                </a:lnTo>
                <a:lnTo>
                  <a:pt x="693077" y="283108"/>
                </a:lnTo>
                <a:lnTo>
                  <a:pt x="689114" y="279145"/>
                </a:lnTo>
                <a:lnTo>
                  <a:pt x="493331" y="279145"/>
                </a:lnTo>
                <a:lnTo>
                  <a:pt x="407794" y="195046"/>
                </a:lnTo>
                <a:close/>
              </a:path>
              <a:path w="693420" h="297179">
                <a:moveTo>
                  <a:pt x="12496" y="0"/>
                </a:moveTo>
                <a:lnTo>
                  <a:pt x="6908" y="12"/>
                </a:lnTo>
                <a:lnTo>
                  <a:pt x="0" y="6921"/>
                </a:lnTo>
                <a:lnTo>
                  <a:pt x="12" y="12522"/>
                </a:lnTo>
                <a:lnTo>
                  <a:pt x="279768" y="291376"/>
                </a:lnTo>
                <a:lnTo>
                  <a:pt x="285343" y="291376"/>
                </a:lnTo>
                <a:lnTo>
                  <a:pt x="307712" y="269214"/>
                </a:lnTo>
                <a:lnTo>
                  <a:pt x="282600" y="269214"/>
                </a:lnTo>
                <a:lnTo>
                  <a:pt x="12496" y="0"/>
                </a:lnTo>
                <a:close/>
              </a:path>
              <a:path w="693420" h="297179">
                <a:moveTo>
                  <a:pt x="385305" y="172935"/>
                </a:moveTo>
                <a:lnTo>
                  <a:pt x="379768" y="172935"/>
                </a:lnTo>
                <a:lnTo>
                  <a:pt x="282600" y="269214"/>
                </a:lnTo>
                <a:lnTo>
                  <a:pt x="307712" y="269214"/>
                </a:lnTo>
                <a:lnTo>
                  <a:pt x="382574" y="195046"/>
                </a:lnTo>
                <a:lnTo>
                  <a:pt x="407794" y="195046"/>
                </a:lnTo>
                <a:lnTo>
                  <a:pt x="385305" y="172935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50027" y="5122088"/>
            <a:ext cx="82550" cy="81915"/>
          </a:xfrm>
          <a:custGeom>
            <a:avLst/>
            <a:gdLst/>
            <a:ahLst/>
            <a:cxnLst/>
            <a:rect l="l" t="t" r="r" b="b"/>
            <a:pathLst>
              <a:path w="82550" h="81914">
                <a:moveTo>
                  <a:pt x="78562" y="0"/>
                </a:moveTo>
                <a:lnTo>
                  <a:pt x="68808" y="0"/>
                </a:lnTo>
                <a:lnTo>
                  <a:pt x="64846" y="3962"/>
                </a:lnTo>
                <a:lnTo>
                  <a:pt x="64846" y="63944"/>
                </a:lnTo>
                <a:lnTo>
                  <a:pt x="3962" y="63944"/>
                </a:lnTo>
                <a:lnTo>
                  <a:pt x="0" y="67906"/>
                </a:lnTo>
                <a:lnTo>
                  <a:pt x="0" y="77660"/>
                </a:lnTo>
                <a:lnTo>
                  <a:pt x="3962" y="81622"/>
                </a:lnTo>
                <a:lnTo>
                  <a:pt x="78562" y="81622"/>
                </a:lnTo>
                <a:lnTo>
                  <a:pt x="82524" y="77660"/>
                </a:lnTo>
                <a:lnTo>
                  <a:pt x="82524" y="3962"/>
                </a:lnTo>
                <a:lnTo>
                  <a:pt x="78562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82475" y="5375186"/>
            <a:ext cx="64769" cy="109855"/>
          </a:xfrm>
          <a:custGeom>
            <a:avLst/>
            <a:gdLst/>
            <a:ahLst/>
            <a:cxnLst/>
            <a:rect l="l" t="t" r="r" b="b"/>
            <a:pathLst>
              <a:path w="64770" h="109854">
                <a:moveTo>
                  <a:pt x="12522" y="0"/>
                </a:moveTo>
                <a:lnTo>
                  <a:pt x="6934" y="0"/>
                </a:lnTo>
                <a:lnTo>
                  <a:pt x="25" y="6908"/>
                </a:lnTo>
                <a:lnTo>
                  <a:pt x="25" y="12496"/>
                </a:lnTo>
                <a:lnTo>
                  <a:pt x="42303" y="54787"/>
                </a:lnTo>
                <a:lnTo>
                  <a:pt x="0" y="97955"/>
                </a:lnTo>
                <a:lnTo>
                  <a:pt x="50" y="103555"/>
                </a:lnTo>
                <a:lnTo>
                  <a:pt x="5257" y="108661"/>
                </a:lnTo>
                <a:lnTo>
                  <a:pt x="7493" y="109499"/>
                </a:lnTo>
                <a:lnTo>
                  <a:pt x="12014" y="109499"/>
                </a:lnTo>
                <a:lnTo>
                  <a:pt x="14312" y="108610"/>
                </a:lnTo>
                <a:lnTo>
                  <a:pt x="64452" y="57454"/>
                </a:lnTo>
                <a:lnTo>
                  <a:pt x="64427" y="51904"/>
                </a:lnTo>
                <a:lnTo>
                  <a:pt x="12522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50027" y="4990592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78562" y="0"/>
                </a:moveTo>
                <a:lnTo>
                  <a:pt x="3962" y="0"/>
                </a:lnTo>
                <a:lnTo>
                  <a:pt x="0" y="3962"/>
                </a:lnTo>
                <a:lnTo>
                  <a:pt x="0" y="13728"/>
                </a:lnTo>
                <a:lnTo>
                  <a:pt x="3962" y="17691"/>
                </a:lnTo>
                <a:lnTo>
                  <a:pt x="64846" y="17691"/>
                </a:lnTo>
                <a:lnTo>
                  <a:pt x="64846" y="78562"/>
                </a:lnTo>
                <a:lnTo>
                  <a:pt x="68808" y="82524"/>
                </a:lnTo>
                <a:lnTo>
                  <a:pt x="78562" y="82524"/>
                </a:lnTo>
                <a:lnTo>
                  <a:pt x="82524" y="78562"/>
                </a:lnTo>
                <a:lnTo>
                  <a:pt x="82524" y="3962"/>
                </a:lnTo>
                <a:lnTo>
                  <a:pt x="78562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66297" y="5550103"/>
            <a:ext cx="23495" cy="20955"/>
          </a:xfrm>
          <a:custGeom>
            <a:avLst/>
            <a:gdLst/>
            <a:ahLst/>
            <a:cxnLst/>
            <a:rect l="l" t="t" r="r" b="b"/>
            <a:pathLst>
              <a:path w="23495" h="20954">
                <a:moveTo>
                  <a:pt x="0" y="10394"/>
                </a:moveTo>
                <a:lnTo>
                  <a:pt x="23418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12220" y="5550103"/>
            <a:ext cx="23495" cy="20955"/>
          </a:xfrm>
          <a:custGeom>
            <a:avLst/>
            <a:gdLst/>
            <a:ahLst/>
            <a:cxnLst/>
            <a:rect l="l" t="t" r="r" b="b"/>
            <a:pathLst>
              <a:path w="23495" h="20954">
                <a:moveTo>
                  <a:pt x="0" y="10394"/>
                </a:moveTo>
                <a:lnTo>
                  <a:pt x="23418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58156" y="5550103"/>
            <a:ext cx="23495" cy="20955"/>
          </a:xfrm>
          <a:custGeom>
            <a:avLst/>
            <a:gdLst/>
            <a:ahLst/>
            <a:cxnLst/>
            <a:rect l="l" t="t" r="r" b="b"/>
            <a:pathLst>
              <a:path w="23495" h="20954">
                <a:moveTo>
                  <a:pt x="0" y="10394"/>
                </a:moveTo>
                <a:lnTo>
                  <a:pt x="23418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04079" y="5550103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60" h="20954">
                <a:moveTo>
                  <a:pt x="0" y="10394"/>
                </a:moveTo>
                <a:lnTo>
                  <a:pt x="22517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50015" y="5550103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60" h="20954">
                <a:moveTo>
                  <a:pt x="0" y="10394"/>
                </a:moveTo>
                <a:lnTo>
                  <a:pt x="22517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95938" y="5550103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60" h="20954">
                <a:moveTo>
                  <a:pt x="0" y="10394"/>
                </a:moveTo>
                <a:lnTo>
                  <a:pt x="22517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41861" y="5550103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60" h="20954">
                <a:moveTo>
                  <a:pt x="0" y="10394"/>
                </a:moveTo>
                <a:lnTo>
                  <a:pt x="22517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87797" y="5550103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60" h="20954">
                <a:moveTo>
                  <a:pt x="0" y="10394"/>
                </a:moveTo>
                <a:lnTo>
                  <a:pt x="22517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33720" y="5550103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60" h="20954">
                <a:moveTo>
                  <a:pt x="0" y="10394"/>
                </a:moveTo>
                <a:lnTo>
                  <a:pt x="22517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79656" y="5550103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60" h="20954">
                <a:moveTo>
                  <a:pt x="0" y="10394"/>
                </a:moveTo>
                <a:lnTo>
                  <a:pt x="22517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25579" y="5550103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60" h="20954">
                <a:moveTo>
                  <a:pt x="0" y="10394"/>
                </a:moveTo>
                <a:lnTo>
                  <a:pt x="22517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71515" y="5550103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60" h="20954">
                <a:moveTo>
                  <a:pt x="0" y="10394"/>
                </a:moveTo>
                <a:lnTo>
                  <a:pt x="22517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17451" y="5550103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60" h="20954">
                <a:moveTo>
                  <a:pt x="0" y="10394"/>
                </a:moveTo>
                <a:lnTo>
                  <a:pt x="22517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62473" y="5550103"/>
            <a:ext cx="23495" cy="20955"/>
          </a:xfrm>
          <a:custGeom>
            <a:avLst/>
            <a:gdLst/>
            <a:ahLst/>
            <a:cxnLst/>
            <a:rect l="l" t="t" r="r" b="b"/>
            <a:pathLst>
              <a:path w="23495" h="20954">
                <a:moveTo>
                  <a:pt x="0" y="10394"/>
                </a:moveTo>
                <a:lnTo>
                  <a:pt x="23418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08409" y="5550103"/>
            <a:ext cx="23495" cy="20955"/>
          </a:xfrm>
          <a:custGeom>
            <a:avLst/>
            <a:gdLst/>
            <a:ahLst/>
            <a:cxnLst/>
            <a:rect l="l" t="t" r="r" b="b"/>
            <a:pathLst>
              <a:path w="23495" h="20954">
                <a:moveTo>
                  <a:pt x="0" y="10394"/>
                </a:moveTo>
                <a:lnTo>
                  <a:pt x="23418" y="10394"/>
                </a:lnTo>
              </a:path>
            </a:pathLst>
          </a:custGeom>
          <a:ln w="22059">
            <a:solidFill>
              <a:srgbClr val="F6C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59261" y="5329237"/>
            <a:ext cx="132080" cy="133350"/>
          </a:xfrm>
          <a:custGeom>
            <a:avLst/>
            <a:gdLst/>
            <a:ahLst/>
            <a:cxnLst/>
            <a:rect l="l" t="t" r="r" b="b"/>
            <a:pathLst>
              <a:path w="132079" h="133350">
                <a:moveTo>
                  <a:pt x="125031" y="0"/>
                </a:moveTo>
                <a:lnTo>
                  <a:pt x="119418" y="25"/>
                </a:lnTo>
                <a:lnTo>
                  <a:pt x="0" y="121373"/>
                </a:lnTo>
                <a:lnTo>
                  <a:pt x="50" y="126961"/>
                </a:lnTo>
                <a:lnTo>
                  <a:pt x="5245" y="132092"/>
                </a:lnTo>
                <a:lnTo>
                  <a:pt x="7480" y="132930"/>
                </a:lnTo>
                <a:lnTo>
                  <a:pt x="12014" y="132930"/>
                </a:lnTo>
                <a:lnTo>
                  <a:pt x="14300" y="132054"/>
                </a:lnTo>
                <a:lnTo>
                  <a:pt x="132029" y="12433"/>
                </a:lnTo>
                <a:lnTo>
                  <a:pt x="131991" y="6845"/>
                </a:lnTo>
                <a:lnTo>
                  <a:pt x="125031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40147" y="4996929"/>
            <a:ext cx="486409" cy="279400"/>
          </a:xfrm>
          <a:custGeom>
            <a:avLst/>
            <a:gdLst/>
            <a:ahLst/>
            <a:cxnLst/>
            <a:rect l="l" t="t" r="r" b="b"/>
            <a:pathLst>
              <a:path w="486410" h="279400">
                <a:moveTo>
                  <a:pt x="473608" y="0"/>
                </a:moveTo>
                <a:lnTo>
                  <a:pt x="272796" y="199009"/>
                </a:lnTo>
                <a:lnTo>
                  <a:pt x="77939" y="199009"/>
                </a:lnTo>
                <a:lnTo>
                  <a:pt x="75869" y="199796"/>
                </a:lnTo>
                <a:lnTo>
                  <a:pt x="342" y="266598"/>
                </a:lnTo>
                <a:lnTo>
                  <a:pt x="0" y="272186"/>
                </a:lnTo>
                <a:lnTo>
                  <a:pt x="4978" y="277825"/>
                </a:lnTo>
                <a:lnTo>
                  <a:pt x="7416" y="278828"/>
                </a:lnTo>
                <a:lnTo>
                  <a:pt x="11938" y="278828"/>
                </a:lnTo>
                <a:lnTo>
                  <a:pt x="14033" y="278104"/>
                </a:lnTo>
                <a:lnTo>
                  <a:pt x="83451" y="216687"/>
                </a:lnTo>
                <a:lnTo>
                  <a:pt x="278765" y="216687"/>
                </a:lnTo>
                <a:lnTo>
                  <a:pt x="281000" y="215773"/>
                </a:lnTo>
                <a:lnTo>
                  <a:pt x="486054" y="12560"/>
                </a:lnTo>
                <a:lnTo>
                  <a:pt x="486067" y="6972"/>
                </a:lnTo>
                <a:lnTo>
                  <a:pt x="479209" y="25"/>
                </a:lnTo>
                <a:lnTo>
                  <a:pt x="473608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37244" y="610289"/>
            <a:ext cx="150925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10" dirty="0">
                <a:solidFill>
                  <a:srgbClr val="12181F"/>
                </a:solidFill>
                <a:latin typeface="Proxima Nova Light"/>
                <a:cs typeface="Proxima Nova Light"/>
              </a:rPr>
              <a:t>Преимущества</a:t>
            </a:r>
            <a:endParaRPr sz="1200" dirty="0">
              <a:latin typeface="Proxima Nova Light"/>
              <a:cs typeface="Proxima Nova Light"/>
            </a:endParaRPr>
          </a:p>
        </p:txBody>
      </p:sp>
      <p:sp>
        <p:nvSpPr>
          <p:cNvPr id="75" name="Номер слайда 7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3444" y="1853928"/>
            <a:ext cx="8521807" cy="5709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1198" y="2101739"/>
            <a:ext cx="3684270" cy="1471930"/>
          </a:xfrm>
          <a:custGeom>
            <a:avLst/>
            <a:gdLst/>
            <a:ahLst/>
            <a:cxnLst/>
            <a:rect l="l" t="t" r="r" b="b"/>
            <a:pathLst>
              <a:path w="3684270" h="1471929">
                <a:moveTo>
                  <a:pt x="3676904" y="262074"/>
                </a:moveTo>
                <a:lnTo>
                  <a:pt x="3663188" y="254428"/>
                </a:lnTo>
                <a:lnTo>
                  <a:pt x="3647338" y="249843"/>
                </a:lnTo>
                <a:lnTo>
                  <a:pt x="3645115" y="245411"/>
                </a:lnTo>
                <a:lnTo>
                  <a:pt x="3645687" y="243405"/>
                </a:lnTo>
                <a:lnTo>
                  <a:pt x="3656329" y="239201"/>
                </a:lnTo>
                <a:lnTo>
                  <a:pt x="3666887" y="236432"/>
                </a:lnTo>
                <a:lnTo>
                  <a:pt x="3674831" y="231965"/>
                </a:lnTo>
                <a:lnTo>
                  <a:pt x="3638575" y="203374"/>
                </a:lnTo>
                <a:lnTo>
                  <a:pt x="3626533" y="202677"/>
                </a:lnTo>
                <a:lnTo>
                  <a:pt x="3612089" y="198482"/>
                </a:lnTo>
                <a:lnTo>
                  <a:pt x="3599323" y="193795"/>
                </a:lnTo>
                <a:lnTo>
                  <a:pt x="3587735" y="189292"/>
                </a:lnTo>
                <a:lnTo>
                  <a:pt x="3576825" y="185646"/>
                </a:lnTo>
                <a:lnTo>
                  <a:pt x="3565779" y="183486"/>
                </a:lnTo>
                <a:lnTo>
                  <a:pt x="3563886" y="185073"/>
                </a:lnTo>
                <a:lnTo>
                  <a:pt x="3563962" y="185988"/>
                </a:lnTo>
                <a:lnTo>
                  <a:pt x="3564191" y="189442"/>
                </a:lnTo>
                <a:lnTo>
                  <a:pt x="3565867" y="193443"/>
                </a:lnTo>
                <a:lnTo>
                  <a:pt x="3567468" y="196592"/>
                </a:lnTo>
                <a:lnTo>
                  <a:pt x="3567976" y="197608"/>
                </a:lnTo>
                <a:lnTo>
                  <a:pt x="3567442" y="198828"/>
                </a:lnTo>
                <a:lnTo>
                  <a:pt x="3565169" y="197989"/>
                </a:lnTo>
                <a:lnTo>
                  <a:pt x="3560483" y="196275"/>
                </a:lnTo>
                <a:lnTo>
                  <a:pt x="3552139" y="193214"/>
                </a:lnTo>
                <a:lnTo>
                  <a:pt x="3544519" y="190623"/>
                </a:lnTo>
                <a:lnTo>
                  <a:pt x="3537941" y="191998"/>
                </a:lnTo>
                <a:lnTo>
                  <a:pt x="3542846" y="201327"/>
                </a:lnTo>
                <a:lnTo>
                  <a:pt x="3555027" y="214197"/>
                </a:lnTo>
                <a:lnTo>
                  <a:pt x="3563854" y="224195"/>
                </a:lnTo>
                <a:lnTo>
                  <a:pt x="3566542" y="228876"/>
                </a:lnTo>
                <a:lnTo>
                  <a:pt x="3557631" y="233293"/>
                </a:lnTo>
                <a:lnTo>
                  <a:pt x="3548157" y="232737"/>
                </a:lnTo>
                <a:lnTo>
                  <a:pt x="3512298" y="205206"/>
                </a:lnTo>
                <a:lnTo>
                  <a:pt x="3507257" y="199717"/>
                </a:lnTo>
                <a:lnTo>
                  <a:pt x="3501415" y="194865"/>
                </a:lnTo>
                <a:lnTo>
                  <a:pt x="3499815" y="193290"/>
                </a:lnTo>
                <a:lnTo>
                  <a:pt x="3490007" y="186981"/>
                </a:lnTo>
                <a:lnTo>
                  <a:pt x="3480843" y="187732"/>
                </a:lnTo>
                <a:lnTo>
                  <a:pt x="3464742" y="188706"/>
                </a:lnTo>
                <a:lnTo>
                  <a:pt x="3415974" y="183662"/>
                </a:lnTo>
                <a:lnTo>
                  <a:pt x="3391911" y="176501"/>
                </a:lnTo>
                <a:lnTo>
                  <a:pt x="3378977" y="173265"/>
                </a:lnTo>
                <a:lnTo>
                  <a:pt x="3329935" y="166235"/>
                </a:lnTo>
                <a:lnTo>
                  <a:pt x="3292322" y="163831"/>
                </a:lnTo>
                <a:lnTo>
                  <a:pt x="3279557" y="162800"/>
                </a:lnTo>
                <a:lnTo>
                  <a:pt x="3266877" y="161220"/>
                </a:lnTo>
                <a:lnTo>
                  <a:pt x="3254262" y="159308"/>
                </a:lnTo>
                <a:lnTo>
                  <a:pt x="3241689" y="157284"/>
                </a:lnTo>
                <a:lnTo>
                  <a:pt x="3229138" y="155365"/>
                </a:lnTo>
                <a:lnTo>
                  <a:pt x="3216589" y="153771"/>
                </a:lnTo>
                <a:lnTo>
                  <a:pt x="3204019" y="152720"/>
                </a:lnTo>
                <a:lnTo>
                  <a:pt x="3189053" y="153128"/>
                </a:lnTo>
                <a:lnTo>
                  <a:pt x="3175622" y="154525"/>
                </a:lnTo>
                <a:lnTo>
                  <a:pt x="3163322" y="156281"/>
                </a:lnTo>
                <a:lnTo>
                  <a:pt x="3151750" y="157765"/>
                </a:lnTo>
                <a:lnTo>
                  <a:pt x="3140503" y="158347"/>
                </a:lnTo>
                <a:lnTo>
                  <a:pt x="3129178" y="157397"/>
                </a:lnTo>
                <a:lnTo>
                  <a:pt x="3118306" y="153831"/>
                </a:lnTo>
                <a:lnTo>
                  <a:pt x="3106795" y="149266"/>
                </a:lnTo>
                <a:lnTo>
                  <a:pt x="3095658" y="145842"/>
                </a:lnTo>
                <a:lnTo>
                  <a:pt x="3085907" y="145700"/>
                </a:lnTo>
                <a:lnTo>
                  <a:pt x="3078556" y="150979"/>
                </a:lnTo>
                <a:lnTo>
                  <a:pt x="3076663" y="154632"/>
                </a:lnTo>
                <a:lnTo>
                  <a:pt x="3077464" y="157387"/>
                </a:lnTo>
                <a:lnTo>
                  <a:pt x="3078251" y="157870"/>
                </a:lnTo>
                <a:lnTo>
                  <a:pt x="3089989" y="162779"/>
                </a:lnTo>
                <a:lnTo>
                  <a:pt x="3104260" y="166984"/>
                </a:lnTo>
                <a:lnTo>
                  <a:pt x="3117394" y="171534"/>
                </a:lnTo>
                <a:lnTo>
                  <a:pt x="3125724" y="177481"/>
                </a:lnTo>
                <a:lnTo>
                  <a:pt x="3128123" y="186391"/>
                </a:lnTo>
                <a:lnTo>
                  <a:pt x="3124967" y="192328"/>
                </a:lnTo>
                <a:lnTo>
                  <a:pt x="3117562" y="195772"/>
                </a:lnTo>
                <a:lnTo>
                  <a:pt x="3107213" y="197201"/>
                </a:lnTo>
                <a:lnTo>
                  <a:pt x="3095225" y="197093"/>
                </a:lnTo>
                <a:lnTo>
                  <a:pt x="3082902" y="195928"/>
                </a:lnTo>
                <a:lnTo>
                  <a:pt x="3071551" y="194183"/>
                </a:lnTo>
                <a:lnTo>
                  <a:pt x="3062476" y="192338"/>
                </a:lnTo>
                <a:lnTo>
                  <a:pt x="3048867" y="188941"/>
                </a:lnTo>
                <a:lnTo>
                  <a:pt x="3035834" y="187122"/>
                </a:lnTo>
                <a:lnTo>
                  <a:pt x="3023258" y="186515"/>
                </a:lnTo>
                <a:lnTo>
                  <a:pt x="3011022" y="186753"/>
                </a:lnTo>
                <a:lnTo>
                  <a:pt x="2999008" y="187469"/>
                </a:lnTo>
                <a:lnTo>
                  <a:pt x="2987097" y="188297"/>
                </a:lnTo>
                <a:lnTo>
                  <a:pt x="2972490" y="188131"/>
                </a:lnTo>
                <a:lnTo>
                  <a:pt x="2958447" y="187101"/>
                </a:lnTo>
                <a:lnTo>
                  <a:pt x="2945247" y="185943"/>
                </a:lnTo>
                <a:lnTo>
                  <a:pt x="2933165" y="185390"/>
                </a:lnTo>
                <a:lnTo>
                  <a:pt x="2922477" y="186180"/>
                </a:lnTo>
                <a:lnTo>
                  <a:pt x="2914040" y="188744"/>
                </a:lnTo>
                <a:lnTo>
                  <a:pt x="2911995" y="191538"/>
                </a:lnTo>
                <a:lnTo>
                  <a:pt x="2911767" y="192681"/>
                </a:lnTo>
                <a:lnTo>
                  <a:pt x="2911170" y="195614"/>
                </a:lnTo>
                <a:lnTo>
                  <a:pt x="2910433" y="199196"/>
                </a:lnTo>
                <a:lnTo>
                  <a:pt x="2909976" y="201952"/>
                </a:lnTo>
                <a:lnTo>
                  <a:pt x="2909811" y="202955"/>
                </a:lnTo>
                <a:lnTo>
                  <a:pt x="2910966" y="205609"/>
                </a:lnTo>
                <a:lnTo>
                  <a:pt x="2911602" y="206117"/>
                </a:lnTo>
                <a:lnTo>
                  <a:pt x="2919248" y="213945"/>
                </a:lnTo>
                <a:lnTo>
                  <a:pt x="2920334" y="219217"/>
                </a:lnTo>
                <a:lnTo>
                  <a:pt x="2916428" y="222264"/>
                </a:lnTo>
                <a:lnTo>
                  <a:pt x="2909101" y="223420"/>
                </a:lnTo>
                <a:lnTo>
                  <a:pt x="2899920" y="223018"/>
                </a:lnTo>
                <a:lnTo>
                  <a:pt x="2859564" y="206629"/>
                </a:lnTo>
                <a:lnTo>
                  <a:pt x="2838150" y="192966"/>
                </a:lnTo>
                <a:lnTo>
                  <a:pt x="2827532" y="186149"/>
                </a:lnTo>
                <a:lnTo>
                  <a:pt x="2816761" y="179635"/>
                </a:lnTo>
                <a:lnTo>
                  <a:pt x="2805676" y="173641"/>
                </a:lnTo>
                <a:lnTo>
                  <a:pt x="2791307" y="168348"/>
                </a:lnTo>
                <a:lnTo>
                  <a:pt x="2786265" y="167649"/>
                </a:lnTo>
                <a:lnTo>
                  <a:pt x="2773492" y="166883"/>
                </a:lnTo>
                <a:lnTo>
                  <a:pt x="2761113" y="168048"/>
                </a:lnTo>
                <a:lnTo>
                  <a:pt x="2749014" y="170581"/>
                </a:lnTo>
                <a:lnTo>
                  <a:pt x="2737083" y="173918"/>
                </a:lnTo>
                <a:lnTo>
                  <a:pt x="2725207" y="177493"/>
                </a:lnTo>
                <a:lnTo>
                  <a:pt x="2713274" y="180743"/>
                </a:lnTo>
                <a:lnTo>
                  <a:pt x="2701170" y="183103"/>
                </a:lnTo>
                <a:lnTo>
                  <a:pt x="2688783" y="184009"/>
                </a:lnTo>
                <a:lnTo>
                  <a:pt x="2676510" y="182668"/>
                </a:lnTo>
                <a:lnTo>
                  <a:pt x="2663883" y="179693"/>
                </a:lnTo>
                <a:lnTo>
                  <a:pt x="2651100" y="175687"/>
                </a:lnTo>
                <a:lnTo>
                  <a:pt x="2638353" y="171252"/>
                </a:lnTo>
                <a:lnTo>
                  <a:pt x="2625841" y="166989"/>
                </a:lnTo>
                <a:lnTo>
                  <a:pt x="2613757" y="163501"/>
                </a:lnTo>
                <a:lnTo>
                  <a:pt x="2602297" y="161390"/>
                </a:lnTo>
                <a:lnTo>
                  <a:pt x="2591656" y="161258"/>
                </a:lnTo>
                <a:lnTo>
                  <a:pt x="2586888" y="162061"/>
                </a:lnTo>
                <a:lnTo>
                  <a:pt x="2584272" y="164284"/>
                </a:lnTo>
                <a:lnTo>
                  <a:pt x="2583878" y="165020"/>
                </a:lnTo>
                <a:lnTo>
                  <a:pt x="2580716" y="170786"/>
                </a:lnTo>
                <a:lnTo>
                  <a:pt x="2576804" y="171345"/>
                </a:lnTo>
                <a:lnTo>
                  <a:pt x="2567495" y="166430"/>
                </a:lnTo>
                <a:lnTo>
                  <a:pt x="2554980" y="161448"/>
                </a:lnTo>
                <a:lnTo>
                  <a:pt x="2543668" y="156549"/>
                </a:lnTo>
                <a:lnTo>
                  <a:pt x="2536948" y="147348"/>
                </a:lnTo>
                <a:lnTo>
                  <a:pt x="2536380" y="139290"/>
                </a:lnTo>
                <a:lnTo>
                  <a:pt x="2534157" y="136712"/>
                </a:lnTo>
                <a:lnTo>
                  <a:pt x="2532799" y="136471"/>
                </a:lnTo>
                <a:lnTo>
                  <a:pt x="2521196" y="134516"/>
                </a:lnTo>
                <a:lnTo>
                  <a:pt x="2507940" y="132914"/>
                </a:lnTo>
                <a:lnTo>
                  <a:pt x="2494466" y="132431"/>
                </a:lnTo>
                <a:lnTo>
                  <a:pt x="2482205" y="133833"/>
                </a:lnTo>
                <a:lnTo>
                  <a:pt x="2474899" y="136420"/>
                </a:lnTo>
                <a:lnTo>
                  <a:pt x="2474010" y="139150"/>
                </a:lnTo>
                <a:lnTo>
                  <a:pt x="2474442" y="139976"/>
                </a:lnTo>
                <a:lnTo>
                  <a:pt x="2477947" y="146580"/>
                </a:lnTo>
                <a:lnTo>
                  <a:pt x="2479103" y="153806"/>
                </a:lnTo>
                <a:lnTo>
                  <a:pt x="2477731" y="160931"/>
                </a:lnTo>
                <a:lnTo>
                  <a:pt x="2477516" y="162086"/>
                </a:lnTo>
                <a:lnTo>
                  <a:pt x="2474607" y="164436"/>
                </a:lnTo>
                <a:lnTo>
                  <a:pt x="2473604" y="164372"/>
                </a:lnTo>
                <a:lnTo>
                  <a:pt x="2462244" y="159047"/>
                </a:lnTo>
                <a:lnTo>
                  <a:pt x="2453629" y="150242"/>
                </a:lnTo>
                <a:lnTo>
                  <a:pt x="2445816" y="145945"/>
                </a:lnTo>
                <a:lnTo>
                  <a:pt x="2438336" y="147596"/>
                </a:lnTo>
                <a:lnTo>
                  <a:pt x="2431338" y="145119"/>
                </a:lnTo>
                <a:lnTo>
                  <a:pt x="2430487" y="144814"/>
                </a:lnTo>
                <a:lnTo>
                  <a:pt x="2429979" y="142643"/>
                </a:lnTo>
                <a:lnTo>
                  <a:pt x="2430398" y="141982"/>
                </a:lnTo>
                <a:lnTo>
                  <a:pt x="2432799" y="138287"/>
                </a:lnTo>
                <a:lnTo>
                  <a:pt x="2432342" y="135353"/>
                </a:lnTo>
                <a:lnTo>
                  <a:pt x="2433015" y="131797"/>
                </a:lnTo>
                <a:lnTo>
                  <a:pt x="2433218" y="130692"/>
                </a:lnTo>
                <a:lnTo>
                  <a:pt x="2432634" y="128241"/>
                </a:lnTo>
                <a:lnTo>
                  <a:pt x="2431910" y="128241"/>
                </a:lnTo>
                <a:lnTo>
                  <a:pt x="2420192" y="129338"/>
                </a:lnTo>
                <a:lnTo>
                  <a:pt x="2409757" y="131675"/>
                </a:lnTo>
                <a:lnTo>
                  <a:pt x="2399274" y="133969"/>
                </a:lnTo>
                <a:lnTo>
                  <a:pt x="2387415" y="134938"/>
                </a:lnTo>
                <a:lnTo>
                  <a:pt x="2372850" y="133300"/>
                </a:lnTo>
                <a:lnTo>
                  <a:pt x="2366708" y="131835"/>
                </a:lnTo>
                <a:lnTo>
                  <a:pt x="2355570" y="128787"/>
                </a:lnTo>
                <a:lnTo>
                  <a:pt x="2346124" y="126964"/>
                </a:lnTo>
                <a:lnTo>
                  <a:pt x="2334356" y="126843"/>
                </a:lnTo>
                <a:lnTo>
                  <a:pt x="2323078" y="128991"/>
                </a:lnTo>
                <a:lnTo>
                  <a:pt x="2315098" y="133971"/>
                </a:lnTo>
                <a:lnTo>
                  <a:pt x="2313229" y="142349"/>
                </a:lnTo>
                <a:lnTo>
                  <a:pt x="2315400" y="147901"/>
                </a:lnTo>
                <a:lnTo>
                  <a:pt x="2317445" y="147989"/>
                </a:lnTo>
                <a:lnTo>
                  <a:pt x="2318016" y="147456"/>
                </a:lnTo>
                <a:lnTo>
                  <a:pt x="2322906" y="142948"/>
                </a:lnTo>
                <a:lnTo>
                  <a:pt x="2325903" y="144256"/>
                </a:lnTo>
                <a:lnTo>
                  <a:pt x="2332126" y="143837"/>
                </a:lnTo>
                <a:lnTo>
                  <a:pt x="2333066" y="143773"/>
                </a:lnTo>
                <a:lnTo>
                  <a:pt x="2335491" y="145284"/>
                </a:lnTo>
                <a:lnTo>
                  <a:pt x="2335771" y="146224"/>
                </a:lnTo>
                <a:lnTo>
                  <a:pt x="2339381" y="153836"/>
                </a:lnTo>
                <a:lnTo>
                  <a:pt x="2344725" y="161919"/>
                </a:lnTo>
                <a:lnTo>
                  <a:pt x="2350191" y="169892"/>
                </a:lnTo>
                <a:lnTo>
                  <a:pt x="2354172" y="177171"/>
                </a:lnTo>
                <a:lnTo>
                  <a:pt x="2355057" y="183171"/>
                </a:lnTo>
                <a:lnTo>
                  <a:pt x="2351238" y="187309"/>
                </a:lnTo>
                <a:lnTo>
                  <a:pt x="2341105" y="189002"/>
                </a:lnTo>
                <a:lnTo>
                  <a:pt x="2335758" y="188909"/>
                </a:lnTo>
                <a:lnTo>
                  <a:pt x="2334907" y="190674"/>
                </a:lnTo>
                <a:lnTo>
                  <a:pt x="2334907" y="191576"/>
                </a:lnTo>
                <a:lnTo>
                  <a:pt x="2334933" y="194281"/>
                </a:lnTo>
                <a:lnTo>
                  <a:pt x="2334183" y="196897"/>
                </a:lnTo>
                <a:lnTo>
                  <a:pt x="2333980" y="199564"/>
                </a:lnTo>
                <a:lnTo>
                  <a:pt x="2333891" y="200745"/>
                </a:lnTo>
                <a:lnTo>
                  <a:pt x="2332748" y="203374"/>
                </a:lnTo>
                <a:lnTo>
                  <a:pt x="2332075" y="203438"/>
                </a:lnTo>
                <a:lnTo>
                  <a:pt x="2319923" y="200482"/>
                </a:lnTo>
                <a:lnTo>
                  <a:pt x="2311031" y="192643"/>
                </a:lnTo>
                <a:lnTo>
                  <a:pt x="2295480" y="187200"/>
                </a:lnTo>
                <a:lnTo>
                  <a:pt x="2284684" y="186731"/>
                </a:lnTo>
                <a:lnTo>
                  <a:pt x="2275625" y="189515"/>
                </a:lnTo>
                <a:lnTo>
                  <a:pt x="2262434" y="196246"/>
                </a:lnTo>
                <a:lnTo>
                  <a:pt x="2251495" y="202320"/>
                </a:lnTo>
                <a:lnTo>
                  <a:pt x="2241708" y="204879"/>
                </a:lnTo>
                <a:lnTo>
                  <a:pt x="2230029" y="197656"/>
                </a:lnTo>
                <a:lnTo>
                  <a:pt x="2221779" y="187495"/>
                </a:lnTo>
                <a:lnTo>
                  <a:pt x="2211831" y="181792"/>
                </a:lnTo>
                <a:lnTo>
                  <a:pt x="2199980" y="184323"/>
                </a:lnTo>
                <a:lnTo>
                  <a:pt x="2196178" y="189613"/>
                </a:lnTo>
                <a:lnTo>
                  <a:pt x="2197800" y="196465"/>
                </a:lnTo>
                <a:lnTo>
                  <a:pt x="2202225" y="203684"/>
                </a:lnTo>
                <a:lnTo>
                  <a:pt x="2206829" y="210072"/>
                </a:lnTo>
                <a:lnTo>
                  <a:pt x="2208991" y="214432"/>
                </a:lnTo>
                <a:lnTo>
                  <a:pt x="2201805" y="220012"/>
                </a:lnTo>
                <a:lnTo>
                  <a:pt x="2190755" y="221384"/>
                </a:lnTo>
                <a:lnTo>
                  <a:pt x="2177706" y="219620"/>
                </a:lnTo>
                <a:lnTo>
                  <a:pt x="2164523" y="215793"/>
                </a:lnTo>
                <a:lnTo>
                  <a:pt x="2153074" y="210977"/>
                </a:lnTo>
                <a:lnTo>
                  <a:pt x="2146947" y="207502"/>
                </a:lnTo>
                <a:lnTo>
                  <a:pt x="2146300" y="205012"/>
                </a:lnTo>
                <a:lnTo>
                  <a:pt x="2146350" y="204149"/>
                </a:lnTo>
                <a:lnTo>
                  <a:pt x="2142769" y="192652"/>
                </a:lnTo>
                <a:lnTo>
                  <a:pt x="2132728" y="189859"/>
                </a:lnTo>
                <a:lnTo>
                  <a:pt x="2120058" y="193141"/>
                </a:lnTo>
                <a:lnTo>
                  <a:pt x="2116302" y="194916"/>
                </a:lnTo>
                <a:lnTo>
                  <a:pt x="2114397" y="193659"/>
                </a:lnTo>
                <a:lnTo>
                  <a:pt x="2113940" y="192782"/>
                </a:lnTo>
                <a:lnTo>
                  <a:pt x="2106585" y="181982"/>
                </a:lnTo>
                <a:lnTo>
                  <a:pt x="2100918" y="171241"/>
                </a:lnTo>
                <a:lnTo>
                  <a:pt x="2100478" y="164715"/>
                </a:lnTo>
                <a:lnTo>
                  <a:pt x="2099170" y="162379"/>
                </a:lnTo>
                <a:lnTo>
                  <a:pt x="2098344" y="162277"/>
                </a:lnTo>
                <a:lnTo>
                  <a:pt x="2088169" y="158159"/>
                </a:lnTo>
                <a:lnTo>
                  <a:pt x="2079006" y="150100"/>
                </a:lnTo>
                <a:lnTo>
                  <a:pt x="2069629" y="140644"/>
                </a:lnTo>
                <a:lnTo>
                  <a:pt x="2058815" y="132335"/>
                </a:lnTo>
                <a:lnTo>
                  <a:pt x="2045338" y="127717"/>
                </a:lnTo>
                <a:lnTo>
                  <a:pt x="2031667" y="129080"/>
                </a:lnTo>
                <a:lnTo>
                  <a:pt x="2019447" y="132495"/>
                </a:lnTo>
                <a:lnTo>
                  <a:pt x="2007991" y="134862"/>
                </a:lnTo>
                <a:lnTo>
                  <a:pt x="2000980" y="132772"/>
                </a:lnTo>
                <a:lnTo>
                  <a:pt x="1988080" y="127852"/>
                </a:lnTo>
                <a:lnTo>
                  <a:pt x="1973087" y="122117"/>
                </a:lnTo>
                <a:lnTo>
                  <a:pt x="1959794" y="117581"/>
                </a:lnTo>
                <a:lnTo>
                  <a:pt x="1953691" y="115985"/>
                </a:lnTo>
                <a:lnTo>
                  <a:pt x="1951685" y="119834"/>
                </a:lnTo>
                <a:lnTo>
                  <a:pt x="1952294" y="122234"/>
                </a:lnTo>
                <a:lnTo>
                  <a:pt x="1955923" y="134645"/>
                </a:lnTo>
                <a:lnTo>
                  <a:pt x="1960105" y="147844"/>
                </a:lnTo>
                <a:lnTo>
                  <a:pt x="1962492" y="155711"/>
                </a:lnTo>
                <a:lnTo>
                  <a:pt x="1922918" y="166209"/>
                </a:lnTo>
                <a:lnTo>
                  <a:pt x="1910062" y="166371"/>
                </a:lnTo>
                <a:lnTo>
                  <a:pt x="1895086" y="162691"/>
                </a:lnTo>
                <a:lnTo>
                  <a:pt x="1883365" y="156612"/>
                </a:lnTo>
                <a:lnTo>
                  <a:pt x="1873454" y="149500"/>
                </a:lnTo>
                <a:lnTo>
                  <a:pt x="1863904" y="142724"/>
                </a:lnTo>
                <a:lnTo>
                  <a:pt x="1853269" y="137653"/>
                </a:lnTo>
                <a:lnTo>
                  <a:pt x="1839621" y="136491"/>
                </a:lnTo>
                <a:lnTo>
                  <a:pt x="1827932" y="138372"/>
                </a:lnTo>
                <a:lnTo>
                  <a:pt x="1817172" y="141500"/>
                </a:lnTo>
                <a:lnTo>
                  <a:pt x="1806312" y="144078"/>
                </a:lnTo>
                <a:lnTo>
                  <a:pt x="1794322" y="144312"/>
                </a:lnTo>
                <a:lnTo>
                  <a:pt x="1784120" y="140965"/>
                </a:lnTo>
                <a:lnTo>
                  <a:pt x="1774292" y="138459"/>
                </a:lnTo>
                <a:lnTo>
                  <a:pt x="1761077" y="147186"/>
                </a:lnTo>
                <a:lnTo>
                  <a:pt x="1753819" y="156456"/>
                </a:lnTo>
                <a:lnTo>
                  <a:pt x="1746567" y="163115"/>
                </a:lnTo>
                <a:lnTo>
                  <a:pt x="1743862" y="162328"/>
                </a:lnTo>
                <a:lnTo>
                  <a:pt x="1743303" y="161642"/>
                </a:lnTo>
                <a:lnTo>
                  <a:pt x="1735001" y="152339"/>
                </a:lnTo>
                <a:lnTo>
                  <a:pt x="1729476" y="148766"/>
                </a:lnTo>
                <a:lnTo>
                  <a:pt x="1724203" y="148483"/>
                </a:lnTo>
                <a:lnTo>
                  <a:pt x="1716653" y="149049"/>
                </a:lnTo>
                <a:lnTo>
                  <a:pt x="1704300" y="148025"/>
                </a:lnTo>
                <a:lnTo>
                  <a:pt x="1691561" y="144069"/>
                </a:lnTo>
                <a:lnTo>
                  <a:pt x="1680461" y="141562"/>
                </a:lnTo>
                <a:lnTo>
                  <a:pt x="1675155" y="142224"/>
                </a:lnTo>
                <a:lnTo>
                  <a:pt x="1675383" y="144560"/>
                </a:lnTo>
                <a:lnTo>
                  <a:pt x="1676831" y="145373"/>
                </a:lnTo>
                <a:lnTo>
                  <a:pt x="1682191" y="148370"/>
                </a:lnTo>
                <a:lnTo>
                  <a:pt x="1684515" y="153514"/>
                </a:lnTo>
                <a:lnTo>
                  <a:pt x="1684058" y="160664"/>
                </a:lnTo>
                <a:lnTo>
                  <a:pt x="1684032" y="161223"/>
                </a:lnTo>
                <a:lnTo>
                  <a:pt x="1682724" y="163204"/>
                </a:lnTo>
                <a:lnTo>
                  <a:pt x="1645521" y="172578"/>
                </a:lnTo>
                <a:lnTo>
                  <a:pt x="1638131" y="172777"/>
                </a:lnTo>
                <a:lnTo>
                  <a:pt x="1611236" y="199107"/>
                </a:lnTo>
                <a:lnTo>
                  <a:pt x="1609026" y="200199"/>
                </a:lnTo>
                <a:lnTo>
                  <a:pt x="1608137" y="199907"/>
                </a:lnTo>
                <a:lnTo>
                  <a:pt x="1607096" y="199564"/>
                </a:lnTo>
                <a:lnTo>
                  <a:pt x="1606016" y="199247"/>
                </a:lnTo>
                <a:lnTo>
                  <a:pt x="1605000" y="198967"/>
                </a:lnTo>
                <a:lnTo>
                  <a:pt x="1604352" y="198789"/>
                </a:lnTo>
                <a:lnTo>
                  <a:pt x="1603273" y="196796"/>
                </a:lnTo>
                <a:lnTo>
                  <a:pt x="1603324" y="195957"/>
                </a:lnTo>
                <a:lnTo>
                  <a:pt x="1603962" y="181788"/>
                </a:lnTo>
                <a:lnTo>
                  <a:pt x="1605601" y="169980"/>
                </a:lnTo>
                <a:lnTo>
                  <a:pt x="1610646" y="159835"/>
                </a:lnTo>
                <a:lnTo>
                  <a:pt x="1624952" y="150875"/>
                </a:lnTo>
                <a:lnTo>
                  <a:pt x="1635397" y="141893"/>
                </a:lnTo>
                <a:lnTo>
                  <a:pt x="1643432" y="133134"/>
                </a:lnTo>
                <a:lnTo>
                  <a:pt x="1650511" y="124844"/>
                </a:lnTo>
                <a:lnTo>
                  <a:pt x="1658085" y="117265"/>
                </a:lnTo>
                <a:lnTo>
                  <a:pt x="1668219" y="110028"/>
                </a:lnTo>
                <a:lnTo>
                  <a:pt x="1678522" y="102423"/>
                </a:lnTo>
                <a:lnTo>
                  <a:pt x="1685929" y="93769"/>
                </a:lnTo>
                <a:lnTo>
                  <a:pt x="1687376" y="83388"/>
                </a:lnTo>
                <a:lnTo>
                  <a:pt x="1686737" y="81124"/>
                </a:lnTo>
                <a:lnTo>
                  <a:pt x="1684223" y="79498"/>
                </a:lnTo>
                <a:lnTo>
                  <a:pt x="1683054" y="79930"/>
                </a:lnTo>
                <a:lnTo>
                  <a:pt x="1680222" y="81022"/>
                </a:lnTo>
                <a:lnTo>
                  <a:pt x="1676196" y="82242"/>
                </a:lnTo>
                <a:lnTo>
                  <a:pt x="1674621" y="81238"/>
                </a:lnTo>
                <a:lnTo>
                  <a:pt x="1668517" y="73157"/>
                </a:lnTo>
                <a:lnTo>
                  <a:pt x="1669033" y="65014"/>
                </a:lnTo>
                <a:lnTo>
                  <a:pt x="1668359" y="56101"/>
                </a:lnTo>
                <a:lnTo>
                  <a:pt x="1635595" y="33105"/>
                </a:lnTo>
                <a:lnTo>
                  <a:pt x="1612038" y="29921"/>
                </a:lnTo>
                <a:lnTo>
                  <a:pt x="1600777" y="30933"/>
                </a:lnTo>
                <a:lnTo>
                  <a:pt x="1584545" y="32352"/>
                </a:lnTo>
                <a:lnTo>
                  <a:pt x="1572501" y="33011"/>
                </a:lnTo>
                <a:lnTo>
                  <a:pt x="1562798" y="34906"/>
                </a:lnTo>
                <a:lnTo>
                  <a:pt x="1551441" y="43238"/>
                </a:lnTo>
                <a:lnTo>
                  <a:pt x="1542204" y="51692"/>
                </a:lnTo>
                <a:lnTo>
                  <a:pt x="1530451" y="51077"/>
                </a:lnTo>
                <a:lnTo>
                  <a:pt x="1521499" y="44969"/>
                </a:lnTo>
                <a:lnTo>
                  <a:pt x="1513964" y="35640"/>
                </a:lnTo>
                <a:lnTo>
                  <a:pt x="1506464" y="25367"/>
                </a:lnTo>
                <a:lnTo>
                  <a:pt x="1497616" y="16422"/>
                </a:lnTo>
                <a:lnTo>
                  <a:pt x="1493799" y="13890"/>
                </a:lnTo>
                <a:lnTo>
                  <a:pt x="1493989" y="12646"/>
                </a:lnTo>
                <a:lnTo>
                  <a:pt x="1494193" y="11528"/>
                </a:lnTo>
                <a:lnTo>
                  <a:pt x="1487928" y="3248"/>
                </a:lnTo>
                <a:lnTo>
                  <a:pt x="1475678" y="0"/>
                </a:lnTo>
                <a:lnTo>
                  <a:pt x="1461260" y="439"/>
                </a:lnTo>
                <a:lnTo>
                  <a:pt x="1448491" y="3226"/>
                </a:lnTo>
                <a:lnTo>
                  <a:pt x="1442300" y="5889"/>
                </a:lnTo>
                <a:lnTo>
                  <a:pt x="1438414" y="8010"/>
                </a:lnTo>
                <a:lnTo>
                  <a:pt x="1436014" y="9318"/>
                </a:lnTo>
                <a:lnTo>
                  <a:pt x="1434858" y="9953"/>
                </a:lnTo>
                <a:lnTo>
                  <a:pt x="1433296" y="12404"/>
                </a:lnTo>
                <a:lnTo>
                  <a:pt x="1432915" y="13623"/>
                </a:lnTo>
                <a:lnTo>
                  <a:pt x="1429532" y="26045"/>
                </a:lnTo>
                <a:lnTo>
                  <a:pt x="1424728" y="39986"/>
                </a:lnTo>
                <a:lnTo>
                  <a:pt x="1417310" y="50716"/>
                </a:lnTo>
                <a:lnTo>
                  <a:pt x="1410639" y="53743"/>
                </a:lnTo>
                <a:lnTo>
                  <a:pt x="1408696" y="55343"/>
                </a:lnTo>
                <a:lnTo>
                  <a:pt x="1408429" y="56067"/>
                </a:lnTo>
                <a:lnTo>
                  <a:pt x="1408252" y="56524"/>
                </a:lnTo>
                <a:lnTo>
                  <a:pt x="1408963" y="59115"/>
                </a:lnTo>
                <a:lnTo>
                  <a:pt x="1367665" y="78237"/>
                </a:lnTo>
                <a:lnTo>
                  <a:pt x="1355001" y="77938"/>
                </a:lnTo>
                <a:lnTo>
                  <a:pt x="1342316" y="76116"/>
                </a:lnTo>
                <a:lnTo>
                  <a:pt x="1329811" y="73930"/>
                </a:lnTo>
                <a:lnTo>
                  <a:pt x="1317689" y="72542"/>
                </a:lnTo>
                <a:lnTo>
                  <a:pt x="1306150" y="73113"/>
                </a:lnTo>
                <a:lnTo>
                  <a:pt x="1300556" y="74507"/>
                </a:lnTo>
                <a:lnTo>
                  <a:pt x="1298524" y="77835"/>
                </a:lnTo>
                <a:lnTo>
                  <a:pt x="1298727" y="78889"/>
                </a:lnTo>
                <a:lnTo>
                  <a:pt x="1298869" y="91258"/>
                </a:lnTo>
                <a:lnTo>
                  <a:pt x="1293380" y="94075"/>
                </a:lnTo>
                <a:lnTo>
                  <a:pt x="1284475" y="93271"/>
                </a:lnTo>
                <a:lnTo>
                  <a:pt x="1269996" y="95657"/>
                </a:lnTo>
                <a:lnTo>
                  <a:pt x="1257611" y="98176"/>
                </a:lnTo>
                <a:lnTo>
                  <a:pt x="1246513" y="99661"/>
                </a:lnTo>
                <a:lnTo>
                  <a:pt x="1242885" y="99755"/>
                </a:lnTo>
                <a:lnTo>
                  <a:pt x="1238719" y="102816"/>
                </a:lnTo>
                <a:lnTo>
                  <a:pt x="1238211" y="104200"/>
                </a:lnTo>
                <a:lnTo>
                  <a:pt x="1232303" y="112921"/>
                </a:lnTo>
                <a:lnTo>
                  <a:pt x="1225413" y="113415"/>
                </a:lnTo>
                <a:lnTo>
                  <a:pt x="1217834" y="110466"/>
                </a:lnTo>
                <a:lnTo>
                  <a:pt x="1209859" y="108857"/>
                </a:lnTo>
                <a:lnTo>
                  <a:pt x="1197476" y="116557"/>
                </a:lnTo>
                <a:lnTo>
                  <a:pt x="1190578" y="125839"/>
                </a:lnTo>
                <a:lnTo>
                  <a:pt x="1184909" y="132165"/>
                </a:lnTo>
                <a:lnTo>
                  <a:pt x="1183614" y="136026"/>
                </a:lnTo>
                <a:lnTo>
                  <a:pt x="1183932" y="137118"/>
                </a:lnTo>
                <a:lnTo>
                  <a:pt x="1189618" y="145633"/>
                </a:lnTo>
                <a:lnTo>
                  <a:pt x="1197964" y="149557"/>
                </a:lnTo>
                <a:lnTo>
                  <a:pt x="1206466" y="153388"/>
                </a:lnTo>
                <a:lnTo>
                  <a:pt x="1212623" y="161622"/>
                </a:lnTo>
                <a:lnTo>
                  <a:pt x="1213053" y="174163"/>
                </a:lnTo>
                <a:lnTo>
                  <a:pt x="1207119" y="179237"/>
                </a:lnTo>
                <a:lnTo>
                  <a:pt x="1197926" y="178101"/>
                </a:lnTo>
                <a:lnTo>
                  <a:pt x="1188576" y="172010"/>
                </a:lnTo>
                <a:lnTo>
                  <a:pt x="1187145" y="170545"/>
                </a:lnTo>
                <a:lnTo>
                  <a:pt x="1184998" y="170138"/>
                </a:lnTo>
                <a:lnTo>
                  <a:pt x="1184490" y="170595"/>
                </a:lnTo>
                <a:lnTo>
                  <a:pt x="1174888" y="176281"/>
                </a:lnTo>
                <a:lnTo>
                  <a:pt x="1164653" y="177940"/>
                </a:lnTo>
                <a:lnTo>
                  <a:pt x="1154050" y="177201"/>
                </a:lnTo>
                <a:lnTo>
                  <a:pt x="1143346" y="175690"/>
                </a:lnTo>
                <a:lnTo>
                  <a:pt x="1132807" y="175035"/>
                </a:lnTo>
                <a:lnTo>
                  <a:pt x="1122699" y="176861"/>
                </a:lnTo>
                <a:lnTo>
                  <a:pt x="1113200" y="183059"/>
                </a:lnTo>
                <a:lnTo>
                  <a:pt x="1108812" y="189675"/>
                </a:lnTo>
                <a:lnTo>
                  <a:pt x="1108664" y="196521"/>
                </a:lnTo>
                <a:lnTo>
                  <a:pt x="1111885" y="203411"/>
                </a:lnTo>
                <a:lnTo>
                  <a:pt x="1148030" y="231944"/>
                </a:lnTo>
                <a:lnTo>
                  <a:pt x="1168653" y="240890"/>
                </a:lnTo>
                <a:lnTo>
                  <a:pt x="1187424" y="253603"/>
                </a:lnTo>
                <a:lnTo>
                  <a:pt x="1189837" y="262683"/>
                </a:lnTo>
                <a:lnTo>
                  <a:pt x="1198117" y="276336"/>
                </a:lnTo>
                <a:lnTo>
                  <a:pt x="1202753" y="289925"/>
                </a:lnTo>
                <a:lnTo>
                  <a:pt x="1204976" y="293620"/>
                </a:lnTo>
                <a:lnTo>
                  <a:pt x="1204467" y="297659"/>
                </a:lnTo>
                <a:lnTo>
                  <a:pt x="1195095" y="305876"/>
                </a:lnTo>
                <a:lnTo>
                  <a:pt x="1191247" y="305876"/>
                </a:lnTo>
                <a:lnTo>
                  <a:pt x="1182166" y="309724"/>
                </a:lnTo>
                <a:lnTo>
                  <a:pt x="1173899" y="309724"/>
                </a:lnTo>
                <a:lnTo>
                  <a:pt x="1170431" y="306094"/>
                </a:lnTo>
                <a:lnTo>
                  <a:pt x="1164540" y="299886"/>
                </a:lnTo>
                <a:lnTo>
                  <a:pt x="1156683" y="291800"/>
                </a:lnTo>
                <a:lnTo>
                  <a:pt x="1125894" y="263277"/>
                </a:lnTo>
                <a:lnTo>
                  <a:pt x="1085074" y="241450"/>
                </a:lnTo>
                <a:lnTo>
                  <a:pt x="1077961" y="243555"/>
                </a:lnTo>
                <a:lnTo>
                  <a:pt x="1076807" y="245767"/>
                </a:lnTo>
                <a:lnTo>
                  <a:pt x="1080465" y="254022"/>
                </a:lnTo>
                <a:lnTo>
                  <a:pt x="1079639" y="255050"/>
                </a:lnTo>
                <a:lnTo>
                  <a:pt x="1077607" y="258225"/>
                </a:lnTo>
                <a:lnTo>
                  <a:pt x="1076223" y="260270"/>
                </a:lnTo>
                <a:lnTo>
                  <a:pt x="1075524" y="261299"/>
                </a:lnTo>
                <a:lnTo>
                  <a:pt x="1073391" y="260715"/>
                </a:lnTo>
                <a:lnTo>
                  <a:pt x="1066723" y="255050"/>
                </a:lnTo>
                <a:lnTo>
                  <a:pt x="1054823" y="250682"/>
                </a:lnTo>
                <a:lnTo>
                  <a:pt x="1047407" y="250771"/>
                </a:lnTo>
                <a:lnTo>
                  <a:pt x="1042606" y="250771"/>
                </a:lnTo>
                <a:lnTo>
                  <a:pt x="1038834" y="256333"/>
                </a:lnTo>
                <a:lnTo>
                  <a:pt x="1038288" y="257133"/>
                </a:lnTo>
                <a:lnTo>
                  <a:pt x="1039748" y="260384"/>
                </a:lnTo>
                <a:lnTo>
                  <a:pt x="1041018" y="261019"/>
                </a:lnTo>
                <a:lnTo>
                  <a:pt x="1052470" y="266481"/>
                </a:lnTo>
                <a:lnTo>
                  <a:pt x="1064138" y="272161"/>
                </a:lnTo>
                <a:lnTo>
                  <a:pt x="1075273" y="278661"/>
                </a:lnTo>
                <a:lnTo>
                  <a:pt x="1085126" y="286580"/>
                </a:lnTo>
                <a:lnTo>
                  <a:pt x="1088618" y="290331"/>
                </a:lnTo>
                <a:lnTo>
                  <a:pt x="1088859" y="293595"/>
                </a:lnTo>
                <a:lnTo>
                  <a:pt x="1088186" y="294014"/>
                </a:lnTo>
                <a:lnTo>
                  <a:pt x="1079830" y="299145"/>
                </a:lnTo>
                <a:lnTo>
                  <a:pt x="1078255" y="293100"/>
                </a:lnTo>
                <a:lnTo>
                  <a:pt x="1068743" y="292173"/>
                </a:lnTo>
                <a:lnTo>
                  <a:pt x="1025598" y="274346"/>
                </a:lnTo>
                <a:lnTo>
                  <a:pt x="1017211" y="251749"/>
                </a:lnTo>
                <a:lnTo>
                  <a:pt x="1011840" y="237045"/>
                </a:lnTo>
                <a:lnTo>
                  <a:pt x="1006818" y="225881"/>
                </a:lnTo>
                <a:lnTo>
                  <a:pt x="1002997" y="222612"/>
                </a:lnTo>
                <a:lnTo>
                  <a:pt x="997988" y="231486"/>
                </a:lnTo>
                <a:lnTo>
                  <a:pt x="998561" y="240492"/>
                </a:lnTo>
                <a:lnTo>
                  <a:pt x="996777" y="249200"/>
                </a:lnTo>
                <a:lnTo>
                  <a:pt x="989418" y="259076"/>
                </a:lnTo>
                <a:lnTo>
                  <a:pt x="984719" y="262696"/>
                </a:lnTo>
                <a:lnTo>
                  <a:pt x="982764" y="267585"/>
                </a:lnTo>
                <a:lnTo>
                  <a:pt x="982764" y="275536"/>
                </a:lnTo>
                <a:lnTo>
                  <a:pt x="986586" y="282470"/>
                </a:lnTo>
                <a:lnTo>
                  <a:pt x="996276" y="285276"/>
                </a:lnTo>
                <a:lnTo>
                  <a:pt x="1003236" y="289772"/>
                </a:lnTo>
                <a:lnTo>
                  <a:pt x="1007567" y="295271"/>
                </a:lnTo>
                <a:lnTo>
                  <a:pt x="1010018" y="308111"/>
                </a:lnTo>
                <a:lnTo>
                  <a:pt x="1010018" y="318017"/>
                </a:lnTo>
                <a:lnTo>
                  <a:pt x="1014107" y="328977"/>
                </a:lnTo>
                <a:lnTo>
                  <a:pt x="1014450" y="342198"/>
                </a:lnTo>
                <a:lnTo>
                  <a:pt x="1015034" y="352053"/>
                </a:lnTo>
                <a:lnTo>
                  <a:pt x="1019238" y="356511"/>
                </a:lnTo>
                <a:lnTo>
                  <a:pt x="1031201" y="358759"/>
                </a:lnTo>
                <a:lnTo>
                  <a:pt x="1049362" y="357959"/>
                </a:lnTo>
                <a:lnTo>
                  <a:pt x="1062861" y="358774"/>
                </a:lnTo>
                <a:lnTo>
                  <a:pt x="1107276" y="376557"/>
                </a:lnTo>
                <a:lnTo>
                  <a:pt x="1138490" y="411487"/>
                </a:lnTo>
                <a:lnTo>
                  <a:pt x="1144422" y="424583"/>
                </a:lnTo>
                <a:lnTo>
                  <a:pt x="1142009" y="429498"/>
                </a:lnTo>
                <a:lnTo>
                  <a:pt x="1139990" y="432038"/>
                </a:lnTo>
                <a:lnTo>
                  <a:pt x="1126636" y="429989"/>
                </a:lnTo>
                <a:lnTo>
                  <a:pt x="1116023" y="423449"/>
                </a:lnTo>
                <a:lnTo>
                  <a:pt x="1107292" y="414017"/>
                </a:lnTo>
                <a:lnTo>
                  <a:pt x="1099583" y="403293"/>
                </a:lnTo>
                <a:lnTo>
                  <a:pt x="1094371" y="395982"/>
                </a:lnTo>
                <a:lnTo>
                  <a:pt x="1088529" y="388146"/>
                </a:lnTo>
                <a:lnTo>
                  <a:pt x="1075804" y="379764"/>
                </a:lnTo>
                <a:lnTo>
                  <a:pt x="1060330" y="377432"/>
                </a:lnTo>
                <a:lnTo>
                  <a:pt x="1051158" y="379911"/>
                </a:lnTo>
                <a:lnTo>
                  <a:pt x="1046802" y="386501"/>
                </a:lnTo>
                <a:lnTo>
                  <a:pt x="1045776" y="396505"/>
                </a:lnTo>
                <a:lnTo>
                  <a:pt x="1046594" y="409223"/>
                </a:lnTo>
                <a:lnTo>
                  <a:pt x="1047301" y="425974"/>
                </a:lnTo>
                <a:lnTo>
                  <a:pt x="1028166" y="476437"/>
                </a:lnTo>
                <a:lnTo>
                  <a:pt x="984875" y="491474"/>
                </a:lnTo>
                <a:lnTo>
                  <a:pt x="969648" y="491014"/>
                </a:lnTo>
                <a:lnTo>
                  <a:pt x="955648" y="488839"/>
                </a:lnTo>
                <a:lnTo>
                  <a:pt x="944820" y="484711"/>
                </a:lnTo>
                <a:lnTo>
                  <a:pt x="939108" y="478396"/>
                </a:lnTo>
                <a:lnTo>
                  <a:pt x="944651" y="467000"/>
                </a:lnTo>
                <a:lnTo>
                  <a:pt x="953233" y="465187"/>
                </a:lnTo>
                <a:lnTo>
                  <a:pt x="962800" y="467536"/>
                </a:lnTo>
                <a:lnTo>
                  <a:pt x="979090" y="466099"/>
                </a:lnTo>
                <a:lnTo>
                  <a:pt x="990884" y="462082"/>
                </a:lnTo>
                <a:lnTo>
                  <a:pt x="1000344" y="455918"/>
                </a:lnTo>
                <a:lnTo>
                  <a:pt x="1017181" y="439010"/>
                </a:lnTo>
                <a:lnTo>
                  <a:pt x="1018476" y="432152"/>
                </a:lnTo>
                <a:lnTo>
                  <a:pt x="1018476" y="411032"/>
                </a:lnTo>
                <a:lnTo>
                  <a:pt x="1015263" y="398510"/>
                </a:lnTo>
                <a:lnTo>
                  <a:pt x="1012142" y="384332"/>
                </a:lnTo>
                <a:lnTo>
                  <a:pt x="1005284" y="372648"/>
                </a:lnTo>
                <a:lnTo>
                  <a:pt x="996392" y="362685"/>
                </a:lnTo>
                <a:lnTo>
                  <a:pt x="987170" y="353674"/>
                </a:lnTo>
                <a:lnTo>
                  <a:pt x="979320" y="344841"/>
                </a:lnTo>
                <a:lnTo>
                  <a:pt x="973340" y="331926"/>
                </a:lnTo>
                <a:lnTo>
                  <a:pt x="968347" y="319369"/>
                </a:lnTo>
                <a:lnTo>
                  <a:pt x="963949" y="307240"/>
                </a:lnTo>
                <a:lnTo>
                  <a:pt x="959754" y="295611"/>
                </a:lnTo>
                <a:lnTo>
                  <a:pt x="955369" y="284554"/>
                </a:lnTo>
                <a:lnTo>
                  <a:pt x="950402" y="274140"/>
                </a:lnTo>
                <a:lnTo>
                  <a:pt x="949655" y="245170"/>
                </a:lnTo>
                <a:lnTo>
                  <a:pt x="947915" y="240230"/>
                </a:lnTo>
                <a:lnTo>
                  <a:pt x="946340" y="239582"/>
                </a:lnTo>
                <a:lnTo>
                  <a:pt x="936924" y="235956"/>
                </a:lnTo>
                <a:lnTo>
                  <a:pt x="924069" y="231337"/>
                </a:lnTo>
                <a:lnTo>
                  <a:pt x="909978" y="226416"/>
                </a:lnTo>
                <a:lnTo>
                  <a:pt x="896856" y="221886"/>
                </a:lnTo>
                <a:lnTo>
                  <a:pt x="884262" y="217509"/>
                </a:lnTo>
                <a:lnTo>
                  <a:pt x="879513" y="221624"/>
                </a:lnTo>
                <a:lnTo>
                  <a:pt x="878979" y="223986"/>
                </a:lnTo>
                <a:lnTo>
                  <a:pt x="877379" y="231073"/>
                </a:lnTo>
                <a:lnTo>
                  <a:pt x="879843" y="237804"/>
                </a:lnTo>
                <a:lnTo>
                  <a:pt x="877417" y="246135"/>
                </a:lnTo>
                <a:lnTo>
                  <a:pt x="874585" y="256219"/>
                </a:lnTo>
                <a:lnTo>
                  <a:pt x="853781" y="289433"/>
                </a:lnTo>
                <a:lnTo>
                  <a:pt x="852239" y="300771"/>
                </a:lnTo>
                <a:lnTo>
                  <a:pt x="855555" y="316394"/>
                </a:lnTo>
                <a:lnTo>
                  <a:pt x="873634" y="352088"/>
                </a:lnTo>
                <a:lnTo>
                  <a:pt x="908165" y="376299"/>
                </a:lnTo>
                <a:lnTo>
                  <a:pt x="918196" y="381791"/>
                </a:lnTo>
                <a:lnTo>
                  <a:pt x="926739" y="387731"/>
                </a:lnTo>
                <a:lnTo>
                  <a:pt x="931775" y="393773"/>
                </a:lnTo>
                <a:lnTo>
                  <a:pt x="931290" y="399567"/>
                </a:lnTo>
                <a:lnTo>
                  <a:pt x="926452" y="403386"/>
                </a:lnTo>
                <a:lnTo>
                  <a:pt x="912342" y="411032"/>
                </a:lnTo>
                <a:lnTo>
                  <a:pt x="902665" y="411032"/>
                </a:lnTo>
                <a:lnTo>
                  <a:pt x="897864" y="409736"/>
                </a:lnTo>
                <a:lnTo>
                  <a:pt x="896886" y="409076"/>
                </a:lnTo>
                <a:lnTo>
                  <a:pt x="886469" y="401730"/>
                </a:lnTo>
                <a:lnTo>
                  <a:pt x="876029" y="394159"/>
                </a:lnTo>
                <a:lnTo>
                  <a:pt x="865549" y="386939"/>
                </a:lnTo>
                <a:lnTo>
                  <a:pt x="851199" y="379853"/>
                </a:lnTo>
                <a:lnTo>
                  <a:pt x="839235" y="376046"/>
                </a:lnTo>
                <a:lnTo>
                  <a:pt x="828863" y="373620"/>
                </a:lnTo>
                <a:lnTo>
                  <a:pt x="817886" y="370525"/>
                </a:lnTo>
                <a:lnTo>
                  <a:pt x="805550" y="366950"/>
                </a:lnTo>
                <a:lnTo>
                  <a:pt x="792462" y="363448"/>
                </a:lnTo>
                <a:lnTo>
                  <a:pt x="779227" y="360571"/>
                </a:lnTo>
                <a:lnTo>
                  <a:pt x="766452" y="358873"/>
                </a:lnTo>
                <a:lnTo>
                  <a:pt x="754742" y="358908"/>
                </a:lnTo>
                <a:lnTo>
                  <a:pt x="744702" y="361227"/>
                </a:lnTo>
                <a:lnTo>
                  <a:pt x="736940" y="366385"/>
                </a:lnTo>
                <a:lnTo>
                  <a:pt x="736536" y="386140"/>
                </a:lnTo>
                <a:lnTo>
                  <a:pt x="740762" y="396257"/>
                </a:lnTo>
                <a:lnTo>
                  <a:pt x="740905" y="408015"/>
                </a:lnTo>
                <a:lnTo>
                  <a:pt x="733310" y="411222"/>
                </a:lnTo>
                <a:lnTo>
                  <a:pt x="730275" y="411032"/>
                </a:lnTo>
                <a:lnTo>
                  <a:pt x="727671" y="410422"/>
                </a:lnTo>
                <a:lnTo>
                  <a:pt x="721169" y="408784"/>
                </a:lnTo>
                <a:lnTo>
                  <a:pt x="716432" y="404441"/>
                </a:lnTo>
                <a:lnTo>
                  <a:pt x="714806" y="397481"/>
                </a:lnTo>
                <a:lnTo>
                  <a:pt x="714603" y="396655"/>
                </a:lnTo>
                <a:lnTo>
                  <a:pt x="712749" y="394344"/>
                </a:lnTo>
                <a:lnTo>
                  <a:pt x="711746" y="394065"/>
                </a:lnTo>
                <a:lnTo>
                  <a:pt x="707161" y="392744"/>
                </a:lnTo>
                <a:lnTo>
                  <a:pt x="700062" y="391436"/>
                </a:lnTo>
                <a:lnTo>
                  <a:pt x="695490" y="391004"/>
                </a:lnTo>
                <a:lnTo>
                  <a:pt x="694778" y="390940"/>
                </a:lnTo>
                <a:lnTo>
                  <a:pt x="692289" y="392655"/>
                </a:lnTo>
                <a:lnTo>
                  <a:pt x="691578" y="393417"/>
                </a:lnTo>
                <a:lnTo>
                  <a:pt x="682352" y="398819"/>
                </a:lnTo>
                <a:lnTo>
                  <a:pt x="670787" y="400393"/>
                </a:lnTo>
                <a:lnTo>
                  <a:pt x="658311" y="400606"/>
                </a:lnTo>
                <a:lnTo>
                  <a:pt x="646352" y="401922"/>
                </a:lnTo>
                <a:lnTo>
                  <a:pt x="633619" y="407599"/>
                </a:lnTo>
                <a:lnTo>
                  <a:pt x="622252" y="413924"/>
                </a:lnTo>
                <a:lnTo>
                  <a:pt x="611380" y="419617"/>
                </a:lnTo>
                <a:lnTo>
                  <a:pt x="600133" y="423398"/>
                </a:lnTo>
                <a:lnTo>
                  <a:pt x="596976" y="423935"/>
                </a:lnTo>
                <a:lnTo>
                  <a:pt x="594613" y="422436"/>
                </a:lnTo>
                <a:lnTo>
                  <a:pt x="594829" y="421624"/>
                </a:lnTo>
                <a:lnTo>
                  <a:pt x="596887" y="414270"/>
                </a:lnTo>
                <a:lnTo>
                  <a:pt x="601421" y="410003"/>
                </a:lnTo>
                <a:lnTo>
                  <a:pt x="606310" y="403818"/>
                </a:lnTo>
                <a:lnTo>
                  <a:pt x="585901" y="392930"/>
                </a:lnTo>
                <a:lnTo>
                  <a:pt x="575402" y="396162"/>
                </a:lnTo>
                <a:lnTo>
                  <a:pt x="536444" y="425361"/>
                </a:lnTo>
                <a:lnTo>
                  <a:pt x="527544" y="434685"/>
                </a:lnTo>
                <a:lnTo>
                  <a:pt x="519069" y="442928"/>
                </a:lnTo>
                <a:lnTo>
                  <a:pt x="505990" y="450698"/>
                </a:lnTo>
                <a:lnTo>
                  <a:pt x="493875" y="456122"/>
                </a:lnTo>
                <a:lnTo>
                  <a:pt x="482835" y="460673"/>
                </a:lnTo>
                <a:lnTo>
                  <a:pt x="472983" y="465825"/>
                </a:lnTo>
                <a:lnTo>
                  <a:pt x="463511" y="474097"/>
                </a:lnTo>
                <a:lnTo>
                  <a:pt x="456083" y="481506"/>
                </a:lnTo>
                <a:lnTo>
                  <a:pt x="449566" y="486838"/>
                </a:lnTo>
                <a:lnTo>
                  <a:pt x="442828" y="488882"/>
                </a:lnTo>
                <a:lnTo>
                  <a:pt x="434737" y="486425"/>
                </a:lnTo>
                <a:lnTo>
                  <a:pt x="424159" y="478256"/>
                </a:lnTo>
                <a:lnTo>
                  <a:pt x="418871" y="473630"/>
                </a:lnTo>
                <a:lnTo>
                  <a:pt x="415645" y="471979"/>
                </a:lnTo>
                <a:lnTo>
                  <a:pt x="412013" y="466734"/>
                </a:lnTo>
                <a:lnTo>
                  <a:pt x="408177" y="461476"/>
                </a:lnTo>
                <a:lnTo>
                  <a:pt x="410184" y="463737"/>
                </a:lnTo>
                <a:lnTo>
                  <a:pt x="410997" y="453234"/>
                </a:lnTo>
                <a:lnTo>
                  <a:pt x="418440" y="445906"/>
                </a:lnTo>
                <a:lnTo>
                  <a:pt x="431070" y="444524"/>
                </a:lnTo>
                <a:lnTo>
                  <a:pt x="441286" y="440712"/>
                </a:lnTo>
                <a:lnTo>
                  <a:pt x="435419" y="437803"/>
                </a:lnTo>
                <a:lnTo>
                  <a:pt x="435609" y="433257"/>
                </a:lnTo>
                <a:lnTo>
                  <a:pt x="436219" y="428482"/>
                </a:lnTo>
                <a:lnTo>
                  <a:pt x="428345" y="424443"/>
                </a:lnTo>
                <a:lnTo>
                  <a:pt x="418871" y="423364"/>
                </a:lnTo>
                <a:lnTo>
                  <a:pt x="398487" y="413750"/>
                </a:lnTo>
                <a:lnTo>
                  <a:pt x="388103" y="413208"/>
                </a:lnTo>
                <a:lnTo>
                  <a:pt x="383068" y="421329"/>
                </a:lnTo>
                <a:lnTo>
                  <a:pt x="381461" y="433537"/>
                </a:lnTo>
                <a:lnTo>
                  <a:pt x="382697" y="447750"/>
                </a:lnTo>
                <a:lnTo>
                  <a:pt x="385779" y="460722"/>
                </a:lnTo>
                <a:lnTo>
                  <a:pt x="389579" y="472790"/>
                </a:lnTo>
                <a:lnTo>
                  <a:pt x="392970" y="484293"/>
                </a:lnTo>
                <a:lnTo>
                  <a:pt x="394823" y="495571"/>
                </a:lnTo>
                <a:lnTo>
                  <a:pt x="392889" y="511612"/>
                </a:lnTo>
                <a:lnTo>
                  <a:pt x="389788" y="516376"/>
                </a:lnTo>
                <a:lnTo>
                  <a:pt x="383319" y="515192"/>
                </a:lnTo>
                <a:lnTo>
                  <a:pt x="371280" y="513389"/>
                </a:lnTo>
                <a:lnTo>
                  <a:pt x="333643" y="525121"/>
                </a:lnTo>
                <a:lnTo>
                  <a:pt x="311978" y="555342"/>
                </a:lnTo>
                <a:lnTo>
                  <a:pt x="312305" y="561006"/>
                </a:lnTo>
                <a:lnTo>
                  <a:pt x="320586" y="570861"/>
                </a:lnTo>
                <a:lnTo>
                  <a:pt x="319366" y="573020"/>
                </a:lnTo>
                <a:lnTo>
                  <a:pt x="311547" y="575940"/>
                </a:lnTo>
                <a:lnTo>
                  <a:pt x="296016" y="578571"/>
                </a:lnTo>
                <a:lnTo>
                  <a:pt x="279437" y="580253"/>
                </a:lnTo>
                <a:lnTo>
                  <a:pt x="268474" y="580322"/>
                </a:lnTo>
                <a:lnTo>
                  <a:pt x="259805" y="574182"/>
                </a:lnTo>
                <a:lnTo>
                  <a:pt x="251788" y="565416"/>
                </a:lnTo>
                <a:lnTo>
                  <a:pt x="243093" y="558938"/>
                </a:lnTo>
                <a:lnTo>
                  <a:pt x="230989" y="564990"/>
                </a:lnTo>
                <a:lnTo>
                  <a:pt x="227559" y="571572"/>
                </a:lnTo>
                <a:lnTo>
                  <a:pt x="230066" y="577968"/>
                </a:lnTo>
                <a:lnTo>
                  <a:pt x="235770" y="583461"/>
                </a:lnTo>
                <a:lnTo>
                  <a:pt x="241933" y="587337"/>
                </a:lnTo>
                <a:lnTo>
                  <a:pt x="250401" y="591204"/>
                </a:lnTo>
                <a:lnTo>
                  <a:pt x="259268" y="596462"/>
                </a:lnTo>
                <a:lnTo>
                  <a:pt x="263539" y="603803"/>
                </a:lnTo>
                <a:lnTo>
                  <a:pt x="254284" y="612272"/>
                </a:lnTo>
                <a:lnTo>
                  <a:pt x="244731" y="613354"/>
                </a:lnTo>
                <a:lnTo>
                  <a:pt x="235704" y="609702"/>
                </a:lnTo>
                <a:lnTo>
                  <a:pt x="228030" y="603968"/>
                </a:lnTo>
                <a:lnTo>
                  <a:pt x="216893" y="594355"/>
                </a:lnTo>
                <a:lnTo>
                  <a:pt x="206268" y="586234"/>
                </a:lnTo>
                <a:lnTo>
                  <a:pt x="178683" y="550573"/>
                </a:lnTo>
                <a:lnTo>
                  <a:pt x="178254" y="540174"/>
                </a:lnTo>
                <a:lnTo>
                  <a:pt x="172058" y="526735"/>
                </a:lnTo>
                <a:lnTo>
                  <a:pt x="163125" y="515701"/>
                </a:lnTo>
                <a:lnTo>
                  <a:pt x="155156" y="506171"/>
                </a:lnTo>
                <a:lnTo>
                  <a:pt x="151852" y="497247"/>
                </a:lnTo>
                <a:lnTo>
                  <a:pt x="155159" y="488324"/>
                </a:lnTo>
                <a:lnTo>
                  <a:pt x="163044" y="487311"/>
                </a:lnTo>
                <a:lnTo>
                  <a:pt x="173180" y="491134"/>
                </a:lnTo>
                <a:lnTo>
                  <a:pt x="183237" y="496720"/>
                </a:lnTo>
                <a:lnTo>
                  <a:pt x="190889" y="500995"/>
                </a:lnTo>
                <a:lnTo>
                  <a:pt x="192417" y="501659"/>
                </a:lnTo>
                <a:lnTo>
                  <a:pt x="211797" y="507184"/>
                </a:lnTo>
                <a:lnTo>
                  <a:pt x="220936" y="507740"/>
                </a:lnTo>
                <a:lnTo>
                  <a:pt x="231131" y="509163"/>
                </a:lnTo>
                <a:lnTo>
                  <a:pt x="242043" y="511081"/>
                </a:lnTo>
                <a:lnTo>
                  <a:pt x="253328" y="513122"/>
                </a:lnTo>
                <a:lnTo>
                  <a:pt x="264647" y="514914"/>
                </a:lnTo>
                <a:lnTo>
                  <a:pt x="275656" y="516087"/>
                </a:lnTo>
                <a:lnTo>
                  <a:pt x="286016" y="516269"/>
                </a:lnTo>
                <a:lnTo>
                  <a:pt x="295383" y="515087"/>
                </a:lnTo>
                <a:lnTo>
                  <a:pt x="303417" y="512172"/>
                </a:lnTo>
                <a:lnTo>
                  <a:pt x="309777" y="507152"/>
                </a:lnTo>
                <a:lnTo>
                  <a:pt x="314120" y="499654"/>
                </a:lnTo>
                <a:lnTo>
                  <a:pt x="316105" y="489308"/>
                </a:lnTo>
                <a:lnTo>
                  <a:pt x="315390" y="475742"/>
                </a:lnTo>
                <a:lnTo>
                  <a:pt x="289580" y="441908"/>
                </a:lnTo>
                <a:lnTo>
                  <a:pt x="270363" y="436734"/>
                </a:lnTo>
                <a:lnTo>
                  <a:pt x="260370" y="433419"/>
                </a:lnTo>
                <a:lnTo>
                  <a:pt x="250576" y="428222"/>
                </a:lnTo>
                <a:lnTo>
                  <a:pt x="240366" y="419414"/>
                </a:lnTo>
                <a:lnTo>
                  <a:pt x="231191" y="410701"/>
                </a:lnTo>
                <a:lnTo>
                  <a:pt x="221348" y="403481"/>
                </a:lnTo>
                <a:lnTo>
                  <a:pt x="208388" y="399500"/>
                </a:lnTo>
                <a:lnTo>
                  <a:pt x="195833" y="398587"/>
                </a:lnTo>
                <a:lnTo>
                  <a:pt x="183890" y="400127"/>
                </a:lnTo>
                <a:lnTo>
                  <a:pt x="172768" y="403504"/>
                </a:lnTo>
                <a:lnTo>
                  <a:pt x="161373" y="409401"/>
                </a:lnTo>
                <a:lnTo>
                  <a:pt x="150605" y="414846"/>
                </a:lnTo>
                <a:lnTo>
                  <a:pt x="140512" y="417177"/>
                </a:lnTo>
                <a:lnTo>
                  <a:pt x="128852" y="409007"/>
                </a:lnTo>
                <a:lnTo>
                  <a:pt x="128388" y="404480"/>
                </a:lnTo>
                <a:lnTo>
                  <a:pt x="131799" y="398718"/>
                </a:lnTo>
                <a:lnTo>
                  <a:pt x="134917" y="385055"/>
                </a:lnTo>
                <a:lnTo>
                  <a:pt x="130609" y="377056"/>
                </a:lnTo>
                <a:lnTo>
                  <a:pt x="115494" y="372077"/>
                </a:lnTo>
                <a:lnTo>
                  <a:pt x="103033" y="371216"/>
                </a:lnTo>
                <a:lnTo>
                  <a:pt x="92504" y="372127"/>
                </a:lnTo>
                <a:lnTo>
                  <a:pt x="83184" y="372465"/>
                </a:lnTo>
                <a:lnTo>
                  <a:pt x="79908" y="375802"/>
                </a:lnTo>
                <a:lnTo>
                  <a:pt x="76860" y="379333"/>
                </a:lnTo>
                <a:lnTo>
                  <a:pt x="73774" y="382787"/>
                </a:lnTo>
                <a:lnTo>
                  <a:pt x="69456" y="387664"/>
                </a:lnTo>
                <a:lnTo>
                  <a:pt x="65062" y="392604"/>
                </a:lnTo>
                <a:lnTo>
                  <a:pt x="60045" y="396782"/>
                </a:lnTo>
                <a:lnTo>
                  <a:pt x="60147" y="397036"/>
                </a:lnTo>
                <a:lnTo>
                  <a:pt x="63055" y="404529"/>
                </a:lnTo>
                <a:lnTo>
                  <a:pt x="61328" y="411921"/>
                </a:lnTo>
                <a:lnTo>
                  <a:pt x="59169" y="419211"/>
                </a:lnTo>
                <a:lnTo>
                  <a:pt x="58089" y="422919"/>
                </a:lnTo>
                <a:lnTo>
                  <a:pt x="56895" y="426691"/>
                </a:lnTo>
                <a:lnTo>
                  <a:pt x="56591" y="430564"/>
                </a:lnTo>
                <a:lnTo>
                  <a:pt x="56273" y="434578"/>
                </a:lnTo>
                <a:lnTo>
                  <a:pt x="56984" y="438438"/>
                </a:lnTo>
                <a:lnTo>
                  <a:pt x="58674" y="442096"/>
                </a:lnTo>
                <a:lnTo>
                  <a:pt x="61328" y="447900"/>
                </a:lnTo>
                <a:lnTo>
                  <a:pt x="66078" y="452167"/>
                </a:lnTo>
                <a:lnTo>
                  <a:pt x="69519" y="457463"/>
                </a:lnTo>
                <a:lnTo>
                  <a:pt x="73126" y="463013"/>
                </a:lnTo>
                <a:lnTo>
                  <a:pt x="73850" y="469198"/>
                </a:lnTo>
                <a:lnTo>
                  <a:pt x="71793" y="475510"/>
                </a:lnTo>
                <a:lnTo>
                  <a:pt x="69824" y="481568"/>
                </a:lnTo>
                <a:lnTo>
                  <a:pt x="65900" y="486279"/>
                </a:lnTo>
                <a:lnTo>
                  <a:pt x="62039" y="491194"/>
                </a:lnTo>
                <a:lnTo>
                  <a:pt x="57975" y="496376"/>
                </a:lnTo>
                <a:lnTo>
                  <a:pt x="55270" y="501938"/>
                </a:lnTo>
                <a:lnTo>
                  <a:pt x="56629" y="508682"/>
                </a:lnTo>
                <a:lnTo>
                  <a:pt x="58165" y="516239"/>
                </a:lnTo>
                <a:lnTo>
                  <a:pt x="61925" y="523338"/>
                </a:lnTo>
                <a:lnTo>
                  <a:pt x="65620" y="530031"/>
                </a:lnTo>
                <a:lnTo>
                  <a:pt x="68148" y="534577"/>
                </a:lnTo>
                <a:lnTo>
                  <a:pt x="70421" y="539175"/>
                </a:lnTo>
                <a:lnTo>
                  <a:pt x="70548" y="544496"/>
                </a:lnTo>
                <a:lnTo>
                  <a:pt x="68672" y="557010"/>
                </a:lnTo>
                <a:lnTo>
                  <a:pt x="66003" y="569409"/>
                </a:lnTo>
                <a:lnTo>
                  <a:pt x="66543" y="582026"/>
                </a:lnTo>
                <a:lnTo>
                  <a:pt x="86436" y="624811"/>
                </a:lnTo>
                <a:lnTo>
                  <a:pt x="90131" y="630653"/>
                </a:lnTo>
                <a:lnTo>
                  <a:pt x="92303" y="637130"/>
                </a:lnTo>
                <a:lnTo>
                  <a:pt x="94780" y="644521"/>
                </a:lnTo>
                <a:lnTo>
                  <a:pt x="95084" y="652370"/>
                </a:lnTo>
                <a:lnTo>
                  <a:pt x="94297" y="660066"/>
                </a:lnTo>
                <a:lnTo>
                  <a:pt x="93649" y="666429"/>
                </a:lnTo>
                <a:lnTo>
                  <a:pt x="92900" y="672957"/>
                </a:lnTo>
                <a:lnTo>
                  <a:pt x="90652" y="678976"/>
                </a:lnTo>
                <a:lnTo>
                  <a:pt x="88836" y="683866"/>
                </a:lnTo>
                <a:lnTo>
                  <a:pt x="86004" y="688171"/>
                </a:lnTo>
                <a:lnTo>
                  <a:pt x="81864" y="691410"/>
                </a:lnTo>
                <a:lnTo>
                  <a:pt x="80619" y="692388"/>
                </a:lnTo>
                <a:lnTo>
                  <a:pt x="79298" y="693264"/>
                </a:lnTo>
                <a:lnTo>
                  <a:pt x="77927" y="694026"/>
                </a:lnTo>
                <a:lnTo>
                  <a:pt x="77774" y="695194"/>
                </a:lnTo>
                <a:lnTo>
                  <a:pt x="77533" y="696325"/>
                </a:lnTo>
                <a:lnTo>
                  <a:pt x="77177" y="697404"/>
                </a:lnTo>
                <a:lnTo>
                  <a:pt x="69608" y="707200"/>
                </a:lnTo>
                <a:lnTo>
                  <a:pt x="61819" y="716225"/>
                </a:lnTo>
                <a:lnTo>
                  <a:pt x="62420" y="724658"/>
                </a:lnTo>
                <a:lnTo>
                  <a:pt x="66014" y="725776"/>
                </a:lnTo>
                <a:lnTo>
                  <a:pt x="68986" y="726335"/>
                </a:lnTo>
                <a:lnTo>
                  <a:pt x="70205" y="726576"/>
                </a:lnTo>
                <a:lnTo>
                  <a:pt x="73405" y="725204"/>
                </a:lnTo>
                <a:lnTo>
                  <a:pt x="74028" y="724455"/>
                </a:lnTo>
                <a:lnTo>
                  <a:pt x="81828" y="715093"/>
                </a:lnTo>
                <a:lnTo>
                  <a:pt x="89540" y="706915"/>
                </a:lnTo>
                <a:lnTo>
                  <a:pt x="97601" y="701018"/>
                </a:lnTo>
                <a:lnTo>
                  <a:pt x="106453" y="698497"/>
                </a:lnTo>
                <a:lnTo>
                  <a:pt x="116534" y="700448"/>
                </a:lnTo>
                <a:lnTo>
                  <a:pt x="127160" y="708242"/>
                </a:lnTo>
                <a:lnTo>
                  <a:pt x="136253" y="717142"/>
                </a:lnTo>
                <a:lnTo>
                  <a:pt x="142738" y="726701"/>
                </a:lnTo>
                <a:lnTo>
                  <a:pt x="145538" y="736475"/>
                </a:lnTo>
                <a:lnTo>
                  <a:pt x="143579" y="746018"/>
                </a:lnTo>
                <a:lnTo>
                  <a:pt x="135621" y="755119"/>
                </a:lnTo>
                <a:lnTo>
                  <a:pt x="127889" y="757495"/>
                </a:lnTo>
                <a:lnTo>
                  <a:pt x="120430" y="754997"/>
                </a:lnTo>
                <a:lnTo>
                  <a:pt x="113289" y="749473"/>
                </a:lnTo>
                <a:lnTo>
                  <a:pt x="106510" y="742772"/>
                </a:lnTo>
                <a:lnTo>
                  <a:pt x="100140" y="736742"/>
                </a:lnTo>
                <a:lnTo>
                  <a:pt x="90447" y="734298"/>
                </a:lnTo>
                <a:lnTo>
                  <a:pt x="80269" y="734817"/>
                </a:lnTo>
                <a:lnTo>
                  <a:pt x="70620" y="737750"/>
                </a:lnTo>
                <a:lnTo>
                  <a:pt x="62514" y="742547"/>
                </a:lnTo>
                <a:lnTo>
                  <a:pt x="56965" y="748657"/>
                </a:lnTo>
                <a:lnTo>
                  <a:pt x="54987" y="755530"/>
                </a:lnTo>
                <a:lnTo>
                  <a:pt x="57594" y="762615"/>
                </a:lnTo>
                <a:lnTo>
                  <a:pt x="68427" y="767890"/>
                </a:lnTo>
                <a:lnTo>
                  <a:pt x="78332" y="769262"/>
                </a:lnTo>
                <a:lnTo>
                  <a:pt x="86521" y="773476"/>
                </a:lnTo>
                <a:lnTo>
                  <a:pt x="90281" y="784713"/>
                </a:lnTo>
                <a:lnTo>
                  <a:pt x="84945" y="793827"/>
                </a:lnTo>
                <a:lnTo>
                  <a:pt x="81267" y="796337"/>
                </a:lnTo>
                <a:lnTo>
                  <a:pt x="77279" y="795753"/>
                </a:lnTo>
                <a:lnTo>
                  <a:pt x="76238" y="795143"/>
                </a:lnTo>
                <a:lnTo>
                  <a:pt x="64395" y="791136"/>
                </a:lnTo>
                <a:lnTo>
                  <a:pt x="53293" y="791905"/>
                </a:lnTo>
                <a:lnTo>
                  <a:pt x="42286" y="794793"/>
                </a:lnTo>
                <a:lnTo>
                  <a:pt x="30729" y="797141"/>
                </a:lnTo>
                <a:lnTo>
                  <a:pt x="26682" y="798534"/>
                </a:lnTo>
                <a:lnTo>
                  <a:pt x="27266" y="799728"/>
                </a:lnTo>
                <a:lnTo>
                  <a:pt x="27851" y="800922"/>
                </a:lnTo>
                <a:lnTo>
                  <a:pt x="31038" y="807424"/>
                </a:lnTo>
                <a:lnTo>
                  <a:pt x="34493" y="814333"/>
                </a:lnTo>
                <a:lnTo>
                  <a:pt x="34226" y="821788"/>
                </a:lnTo>
                <a:lnTo>
                  <a:pt x="34061" y="825827"/>
                </a:lnTo>
                <a:lnTo>
                  <a:pt x="32880" y="829725"/>
                </a:lnTo>
                <a:lnTo>
                  <a:pt x="30987" y="833294"/>
                </a:lnTo>
                <a:lnTo>
                  <a:pt x="29768" y="835618"/>
                </a:lnTo>
                <a:lnTo>
                  <a:pt x="28270" y="837765"/>
                </a:lnTo>
                <a:lnTo>
                  <a:pt x="26758" y="839936"/>
                </a:lnTo>
                <a:lnTo>
                  <a:pt x="25234" y="842171"/>
                </a:lnTo>
                <a:lnTo>
                  <a:pt x="23698" y="844381"/>
                </a:lnTo>
                <a:lnTo>
                  <a:pt x="22110" y="846578"/>
                </a:lnTo>
                <a:lnTo>
                  <a:pt x="14563" y="856810"/>
                </a:lnTo>
                <a:lnTo>
                  <a:pt x="6685" y="866769"/>
                </a:lnTo>
                <a:lnTo>
                  <a:pt x="0" y="875445"/>
                </a:lnTo>
                <a:lnTo>
                  <a:pt x="31076" y="901684"/>
                </a:lnTo>
                <a:lnTo>
                  <a:pt x="32804" y="908059"/>
                </a:lnTo>
                <a:lnTo>
                  <a:pt x="33845" y="912085"/>
                </a:lnTo>
                <a:lnTo>
                  <a:pt x="34721" y="916162"/>
                </a:lnTo>
                <a:lnTo>
                  <a:pt x="35166" y="920289"/>
                </a:lnTo>
                <a:lnTo>
                  <a:pt x="35991" y="927833"/>
                </a:lnTo>
                <a:lnTo>
                  <a:pt x="35572" y="936228"/>
                </a:lnTo>
                <a:lnTo>
                  <a:pt x="30911" y="942565"/>
                </a:lnTo>
                <a:lnTo>
                  <a:pt x="27863" y="946731"/>
                </a:lnTo>
                <a:lnTo>
                  <a:pt x="23571" y="949220"/>
                </a:lnTo>
                <a:lnTo>
                  <a:pt x="18973" y="951188"/>
                </a:lnTo>
                <a:lnTo>
                  <a:pt x="19126" y="951214"/>
                </a:lnTo>
                <a:lnTo>
                  <a:pt x="19278" y="951252"/>
                </a:lnTo>
                <a:lnTo>
                  <a:pt x="19443" y="951290"/>
                </a:lnTo>
                <a:lnTo>
                  <a:pt x="24790" y="952433"/>
                </a:lnTo>
                <a:lnTo>
                  <a:pt x="30225" y="952915"/>
                </a:lnTo>
                <a:lnTo>
                  <a:pt x="35699" y="952865"/>
                </a:lnTo>
                <a:lnTo>
                  <a:pt x="48372" y="952116"/>
                </a:lnTo>
                <a:lnTo>
                  <a:pt x="61006" y="950769"/>
                </a:lnTo>
                <a:lnTo>
                  <a:pt x="76345" y="949834"/>
                </a:lnTo>
                <a:lnTo>
                  <a:pt x="116509" y="965057"/>
                </a:lnTo>
                <a:lnTo>
                  <a:pt x="123075" y="985326"/>
                </a:lnTo>
                <a:lnTo>
                  <a:pt x="123634" y="989136"/>
                </a:lnTo>
                <a:lnTo>
                  <a:pt x="124015" y="992971"/>
                </a:lnTo>
                <a:lnTo>
                  <a:pt x="124332" y="996807"/>
                </a:lnTo>
                <a:lnTo>
                  <a:pt x="124675" y="1000947"/>
                </a:lnTo>
                <a:lnTo>
                  <a:pt x="125082" y="1005087"/>
                </a:lnTo>
                <a:lnTo>
                  <a:pt x="125323" y="1009227"/>
                </a:lnTo>
                <a:lnTo>
                  <a:pt x="125602" y="1014002"/>
                </a:lnTo>
                <a:lnTo>
                  <a:pt x="131368" y="1036710"/>
                </a:lnTo>
                <a:lnTo>
                  <a:pt x="132359" y="1038717"/>
                </a:lnTo>
                <a:lnTo>
                  <a:pt x="144157" y="1053004"/>
                </a:lnTo>
                <a:lnTo>
                  <a:pt x="146786" y="1056128"/>
                </a:lnTo>
                <a:lnTo>
                  <a:pt x="149085" y="1058872"/>
                </a:lnTo>
                <a:lnTo>
                  <a:pt x="151345" y="1061907"/>
                </a:lnTo>
                <a:lnTo>
                  <a:pt x="152400" y="1065374"/>
                </a:lnTo>
                <a:lnTo>
                  <a:pt x="153428" y="1068739"/>
                </a:lnTo>
                <a:lnTo>
                  <a:pt x="153111" y="1072219"/>
                </a:lnTo>
                <a:lnTo>
                  <a:pt x="151599" y="1075394"/>
                </a:lnTo>
                <a:lnTo>
                  <a:pt x="150088" y="1078582"/>
                </a:lnTo>
                <a:lnTo>
                  <a:pt x="147650" y="1081084"/>
                </a:lnTo>
                <a:lnTo>
                  <a:pt x="145148" y="1083535"/>
                </a:lnTo>
                <a:lnTo>
                  <a:pt x="142646" y="1085986"/>
                </a:lnTo>
                <a:lnTo>
                  <a:pt x="140017" y="1088564"/>
                </a:lnTo>
                <a:lnTo>
                  <a:pt x="138747" y="1091892"/>
                </a:lnTo>
                <a:lnTo>
                  <a:pt x="137413" y="1095359"/>
                </a:lnTo>
                <a:lnTo>
                  <a:pt x="137413" y="1099397"/>
                </a:lnTo>
                <a:lnTo>
                  <a:pt x="138785" y="1102852"/>
                </a:lnTo>
                <a:lnTo>
                  <a:pt x="154101" y="1096184"/>
                </a:lnTo>
                <a:lnTo>
                  <a:pt x="158940" y="1094127"/>
                </a:lnTo>
                <a:lnTo>
                  <a:pt x="170316" y="1090757"/>
                </a:lnTo>
                <a:lnTo>
                  <a:pt x="181268" y="1093628"/>
                </a:lnTo>
                <a:lnTo>
                  <a:pt x="187410" y="1105315"/>
                </a:lnTo>
                <a:lnTo>
                  <a:pt x="189903" y="1117572"/>
                </a:lnTo>
                <a:lnTo>
                  <a:pt x="190601" y="1122105"/>
                </a:lnTo>
                <a:lnTo>
                  <a:pt x="191058" y="1126169"/>
                </a:lnTo>
                <a:lnTo>
                  <a:pt x="191630" y="1130220"/>
                </a:lnTo>
                <a:lnTo>
                  <a:pt x="191706" y="1130893"/>
                </a:lnTo>
                <a:lnTo>
                  <a:pt x="191579" y="1132544"/>
                </a:lnTo>
                <a:lnTo>
                  <a:pt x="192506" y="1132417"/>
                </a:lnTo>
                <a:lnTo>
                  <a:pt x="193662" y="1132265"/>
                </a:lnTo>
                <a:lnTo>
                  <a:pt x="194843" y="1132151"/>
                </a:lnTo>
                <a:lnTo>
                  <a:pt x="196011" y="1132125"/>
                </a:lnTo>
                <a:lnTo>
                  <a:pt x="197929" y="1132074"/>
                </a:lnTo>
                <a:lnTo>
                  <a:pt x="199923" y="1132112"/>
                </a:lnTo>
                <a:lnTo>
                  <a:pt x="201764" y="1132671"/>
                </a:lnTo>
                <a:lnTo>
                  <a:pt x="208279" y="1134665"/>
                </a:lnTo>
                <a:lnTo>
                  <a:pt x="208533" y="1141510"/>
                </a:lnTo>
                <a:lnTo>
                  <a:pt x="209384" y="1147238"/>
                </a:lnTo>
                <a:lnTo>
                  <a:pt x="209994" y="1151416"/>
                </a:lnTo>
                <a:lnTo>
                  <a:pt x="211340" y="1155163"/>
                </a:lnTo>
                <a:lnTo>
                  <a:pt x="212775" y="1159138"/>
                </a:lnTo>
                <a:lnTo>
                  <a:pt x="213855" y="1162135"/>
                </a:lnTo>
                <a:lnTo>
                  <a:pt x="214744" y="1165336"/>
                </a:lnTo>
                <a:lnTo>
                  <a:pt x="216230" y="1168168"/>
                </a:lnTo>
                <a:lnTo>
                  <a:pt x="218935" y="1173273"/>
                </a:lnTo>
                <a:lnTo>
                  <a:pt x="225475" y="1174022"/>
                </a:lnTo>
                <a:lnTo>
                  <a:pt x="230543" y="1175331"/>
                </a:lnTo>
                <a:lnTo>
                  <a:pt x="236423" y="1176855"/>
                </a:lnTo>
                <a:lnTo>
                  <a:pt x="242392" y="1177985"/>
                </a:lnTo>
                <a:lnTo>
                  <a:pt x="248157" y="1179839"/>
                </a:lnTo>
                <a:lnTo>
                  <a:pt x="253631" y="1181592"/>
                </a:lnTo>
                <a:lnTo>
                  <a:pt x="258940" y="1183738"/>
                </a:lnTo>
                <a:lnTo>
                  <a:pt x="264147" y="1186151"/>
                </a:lnTo>
                <a:lnTo>
                  <a:pt x="275567" y="1191725"/>
                </a:lnTo>
                <a:lnTo>
                  <a:pt x="286997" y="1197271"/>
                </a:lnTo>
                <a:lnTo>
                  <a:pt x="302418" y="1203099"/>
                </a:lnTo>
                <a:lnTo>
                  <a:pt x="312111" y="1205844"/>
                </a:lnTo>
                <a:lnTo>
                  <a:pt x="317766" y="1206954"/>
                </a:lnTo>
                <a:lnTo>
                  <a:pt x="321335" y="1207144"/>
                </a:lnTo>
                <a:lnTo>
                  <a:pt x="324840" y="1207487"/>
                </a:lnTo>
                <a:lnTo>
                  <a:pt x="329107" y="1207893"/>
                </a:lnTo>
                <a:lnTo>
                  <a:pt x="333387" y="1208325"/>
                </a:lnTo>
                <a:lnTo>
                  <a:pt x="337591" y="1209163"/>
                </a:lnTo>
                <a:lnTo>
                  <a:pt x="340944" y="1209836"/>
                </a:lnTo>
                <a:lnTo>
                  <a:pt x="344766" y="1210598"/>
                </a:lnTo>
                <a:lnTo>
                  <a:pt x="347573" y="1212656"/>
                </a:lnTo>
                <a:lnTo>
                  <a:pt x="348843" y="1213570"/>
                </a:lnTo>
                <a:lnTo>
                  <a:pt x="350050" y="1214637"/>
                </a:lnTo>
                <a:lnTo>
                  <a:pt x="349681" y="1216250"/>
                </a:lnTo>
                <a:lnTo>
                  <a:pt x="349110" y="1218625"/>
                </a:lnTo>
                <a:lnTo>
                  <a:pt x="348399" y="1220987"/>
                </a:lnTo>
                <a:lnTo>
                  <a:pt x="347713" y="1223324"/>
                </a:lnTo>
                <a:lnTo>
                  <a:pt x="345465" y="1230982"/>
                </a:lnTo>
                <a:lnTo>
                  <a:pt x="343065" y="1238627"/>
                </a:lnTo>
                <a:lnTo>
                  <a:pt x="340220" y="1246082"/>
                </a:lnTo>
                <a:lnTo>
                  <a:pt x="338061" y="1251746"/>
                </a:lnTo>
                <a:lnTo>
                  <a:pt x="335953" y="1257004"/>
                </a:lnTo>
                <a:lnTo>
                  <a:pt x="330974" y="1260776"/>
                </a:lnTo>
                <a:lnTo>
                  <a:pt x="319737" y="1266670"/>
                </a:lnTo>
                <a:lnTo>
                  <a:pt x="307894" y="1271380"/>
                </a:lnTo>
                <a:lnTo>
                  <a:pt x="302590" y="1274010"/>
                </a:lnTo>
                <a:lnTo>
                  <a:pt x="298551" y="1276753"/>
                </a:lnTo>
                <a:lnTo>
                  <a:pt x="295922" y="1280741"/>
                </a:lnTo>
                <a:lnTo>
                  <a:pt x="293039" y="1285097"/>
                </a:lnTo>
                <a:lnTo>
                  <a:pt x="292036" y="1289986"/>
                </a:lnTo>
                <a:lnTo>
                  <a:pt x="291833" y="1295155"/>
                </a:lnTo>
                <a:lnTo>
                  <a:pt x="291668" y="1299219"/>
                </a:lnTo>
                <a:lnTo>
                  <a:pt x="291884" y="1303296"/>
                </a:lnTo>
                <a:lnTo>
                  <a:pt x="292125" y="1307372"/>
                </a:lnTo>
                <a:lnTo>
                  <a:pt x="292328" y="1307322"/>
                </a:lnTo>
                <a:lnTo>
                  <a:pt x="303847" y="1304582"/>
                </a:lnTo>
                <a:lnTo>
                  <a:pt x="316456" y="1304435"/>
                </a:lnTo>
                <a:lnTo>
                  <a:pt x="319143" y="1311483"/>
                </a:lnTo>
                <a:lnTo>
                  <a:pt x="315852" y="1321235"/>
                </a:lnTo>
                <a:lnTo>
                  <a:pt x="309005" y="1332159"/>
                </a:lnTo>
                <a:lnTo>
                  <a:pt x="301027" y="1342723"/>
                </a:lnTo>
                <a:lnTo>
                  <a:pt x="294342" y="1351395"/>
                </a:lnTo>
                <a:lnTo>
                  <a:pt x="286363" y="1362525"/>
                </a:lnTo>
                <a:lnTo>
                  <a:pt x="280037" y="1371046"/>
                </a:lnTo>
                <a:lnTo>
                  <a:pt x="276535" y="1378846"/>
                </a:lnTo>
                <a:lnTo>
                  <a:pt x="277031" y="1387815"/>
                </a:lnTo>
                <a:lnTo>
                  <a:pt x="307888" y="1416419"/>
                </a:lnTo>
                <a:lnTo>
                  <a:pt x="316683" y="1417128"/>
                </a:lnTo>
                <a:lnTo>
                  <a:pt x="326033" y="1419194"/>
                </a:lnTo>
                <a:lnTo>
                  <a:pt x="338972" y="1427713"/>
                </a:lnTo>
                <a:lnTo>
                  <a:pt x="348702" y="1436504"/>
                </a:lnTo>
                <a:lnTo>
                  <a:pt x="356381" y="1445387"/>
                </a:lnTo>
                <a:lnTo>
                  <a:pt x="363170" y="1454187"/>
                </a:lnTo>
                <a:lnTo>
                  <a:pt x="369785" y="1451517"/>
                </a:lnTo>
                <a:lnTo>
                  <a:pt x="375386" y="1447466"/>
                </a:lnTo>
                <a:lnTo>
                  <a:pt x="381431" y="1444126"/>
                </a:lnTo>
                <a:lnTo>
                  <a:pt x="386156" y="1441510"/>
                </a:lnTo>
                <a:lnTo>
                  <a:pt x="391185" y="1439351"/>
                </a:lnTo>
                <a:lnTo>
                  <a:pt x="396481" y="1438170"/>
                </a:lnTo>
                <a:lnTo>
                  <a:pt x="402640" y="1436785"/>
                </a:lnTo>
                <a:lnTo>
                  <a:pt x="452676" y="1456159"/>
                </a:lnTo>
                <a:lnTo>
                  <a:pt x="462944" y="1464487"/>
                </a:lnTo>
                <a:lnTo>
                  <a:pt x="472255" y="1469488"/>
                </a:lnTo>
                <a:lnTo>
                  <a:pt x="487436" y="1469327"/>
                </a:lnTo>
                <a:lnTo>
                  <a:pt x="498024" y="1467701"/>
                </a:lnTo>
                <a:lnTo>
                  <a:pt x="506221" y="1467177"/>
                </a:lnTo>
                <a:lnTo>
                  <a:pt x="511848" y="1468688"/>
                </a:lnTo>
                <a:lnTo>
                  <a:pt x="516877" y="1471660"/>
                </a:lnTo>
                <a:lnTo>
                  <a:pt x="519114" y="1467688"/>
                </a:lnTo>
                <a:lnTo>
                  <a:pt x="521734" y="1456988"/>
                </a:lnTo>
                <a:lnTo>
                  <a:pt x="521768" y="1443264"/>
                </a:lnTo>
                <a:lnTo>
                  <a:pt x="516247" y="1430223"/>
                </a:lnTo>
                <a:lnTo>
                  <a:pt x="511833" y="1422176"/>
                </a:lnTo>
                <a:lnTo>
                  <a:pt x="512124" y="1412726"/>
                </a:lnTo>
                <a:lnTo>
                  <a:pt x="515500" y="1402254"/>
                </a:lnTo>
                <a:lnTo>
                  <a:pt x="520341" y="1391139"/>
                </a:lnTo>
                <a:lnTo>
                  <a:pt x="525028" y="1379761"/>
                </a:lnTo>
                <a:lnTo>
                  <a:pt x="527942" y="1368500"/>
                </a:lnTo>
                <a:lnTo>
                  <a:pt x="530458" y="1358751"/>
                </a:lnTo>
                <a:lnTo>
                  <a:pt x="538271" y="1349939"/>
                </a:lnTo>
                <a:lnTo>
                  <a:pt x="549746" y="1341955"/>
                </a:lnTo>
                <a:lnTo>
                  <a:pt x="563248" y="1334687"/>
                </a:lnTo>
                <a:lnTo>
                  <a:pt x="577141" y="1328025"/>
                </a:lnTo>
                <a:lnTo>
                  <a:pt x="589792" y="1321859"/>
                </a:lnTo>
                <a:lnTo>
                  <a:pt x="618323" y="1296277"/>
                </a:lnTo>
                <a:lnTo>
                  <a:pt x="631464" y="1274603"/>
                </a:lnTo>
                <a:lnTo>
                  <a:pt x="627180" y="1254185"/>
                </a:lnTo>
                <a:lnTo>
                  <a:pt x="619159" y="1246013"/>
                </a:lnTo>
                <a:lnTo>
                  <a:pt x="620653" y="1232671"/>
                </a:lnTo>
                <a:lnTo>
                  <a:pt x="637817" y="1198609"/>
                </a:lnTo>
                <a:lnTo>
                  <a:pt x="661403" y="1184792"/>
                </a:lnTo>
                <a:lnTo>
                  <a:pt x="668718" y="1185084"/>
                </a:lnTo>
                <a:lnTo>
                  <a:pt x="675462" y="1183078"/>
                </a:lnTo>
                <a:lnTo>
                  <a:pt x="682245" y="1175770"/>
                </a:lnTo>
                <a:lnTo>
                  <a:pt x="678413" y="1165683"/>
                </a:lnTo>
                <a:lnTo>
                  <a:pt x="676922" y="1163507"/>
                </a:lnTo>
                <a:lnTo>
                  <a:pt x="676960" y="1163380"/>
                </a:lnTo>
                <a:lnTo>
                  <a:pt x="686136" y="1158230"/>
                </a:lnTo>
                <a:lnTo>
                  <a:pt x="696380" y="1153111"/>
                </a:lnTo>
                <a:lnTo>
                  <a:pt x="707317" y="1148721"/>
                </a:lnTo>
                <a:lnTo>
                  <a:pt x="718468" y="1145801"/>
                </a:lnTo>
                <a:lnTo>
                  <a:pt x="729352" y="1145087"/>
                </a:lnTo>
                <a:lnTo>
                  <a:pt x="739492" y="1147319"/>
                </a:lnTo>
                <a:lnTo>
                  <a:pt x="748408" y="1153234"/>
                </a:lnTo>
                <a:lnTo>
                  <a:pt x="756666" y="1166530"/>
                </a:lnTo>
                <a:lnTo>
                  <a:pt x="763234" y="1177027"/>
                </a:lnTo>
                <a:lnTo>
                  <a:pt x="777301" y="1184220"/>
                </a:lnTo>
                <a:lnTo>
                  <a:pt x="787082" y="1184156"/>
                </a:lnTo>
                <a:lnTo>
                  <a:pt x="792899" y="1182303"/>
                </a:lnTo>
                <a:lnTo>
                  <a:pt x="789927" y="1177667"/>
                </a:lnTo>
                <a:lnTo>
                  <a:pt x="789419" y="1174784"/>
                </a:lnTo>
                <a:lnTo>
                  <a:pt x="788923" y="1172029"/>
                </a:lnTo>
                <a:lnTo>
                  <a:pt x="788682" y="1169108"/>
                </a:lnTo>
                <a:lnTo>
                  <a:pt x="787615" y="1166504"/>
                </a:lnTo>
                <a:lnTo>
                  <a:pt x="787565" y="1166377"/>
                </a:lnTo>
                <a:lnTo>
                  <a:pt x="795870" y="1165958"/>
                </a:lnTo>
                <a:lnTo>
                  <a:pt x="803440" y="1167584"/>
                </a:lnTo>
                <a:lnTo>
                  <a:pt x="810793" y="1169946"/>
                </a:lnTo>
                <a:lnTo>
                  <a:pt x="811263" y="1170098"/>
                </a:lnTo>
                <a:lnTo>
                  <a:pt x="811745" y="1170251"/>
                </a:lnTo>
                <a:lnTo>
                  <a:pt x="812203" y="1170390"/>
                </a:lnTo>
                <a:lnTo>
                  <a:pt x="824147" y="1174739"/>
                </a:lnTo>
                <a:lnTo>
                  <a:pt x="835992" y="1179312"/>
                </a:lnTo>
                <a:lnTo>
                  <a:pt x="843851" y="1181909"/>
                </a:lnTo>
                <a:lnTo>
                  <a:pt x="849414" y="1183268"/>
                </a:lnTo>
                <a:lnTo>
                  <a:pt x="855230" y="1183738"/>
                </a:lnTo>
                <a:lnTo>
                  <a:pt x="867881" y="1182739"/>
                </a:lnTo>
                <a:lnTo>
                  <a:pt x="879739" y="1179026"/>
                </a:lnTo>
                <a:lnTo>
                  <a:pt x="891565" y="1174759"/>
                </a:lnTo>
                <a:lnTo>
                  <a:pt x="897229" y="1174861"/>
                </a:lnTo>
                <a:lnTo>
                  <a:pt x="902665" y="1178734"/>
                </a:lnTo>
                <a:lnTo>
                  <a:pt x="912664" y="1186569"/>
                </a:lnTo>
                <a:lnTo>
                  <a:pt x="922364" y="1194773"/>
                </a:lnTo>
                <a:lnTo>
                  <a:pt x="932486" y="1202443"/>
                </a:lnTo>
                <a:lnTo>
                  <a:pt x="945290" y="1209197"/>
                </a:lnTo>
                <a:lnTo>
                  <a:pt x="956005" y="1211550"/>
                </a:lnTo>
                <a:lnTo>
                  <a:pt x="968113" y="1203523"/>
                </a:lnTo>
                <a:lnTo>
                  <a:pt x="972760" y="1192120"/>
                </a:lnTo>
                <a:lnTo>
                  <a:pt x="970128" y="1177996"/>
                </a:lnTo>
                <a:lnTo>
                  <a:pt x="965684" y="1166471"/>
                </a:lnTo>
                <a:lnTo>
                  <a:pt x="960373" y="1155290"/>
                </a:lnTo>
                <a:lnTo>
                  <a:pt x="959510" y="1153309"/>
                </a:lnTo>
                <a:lnTo>
                  <a:pt x="958710" y="1151302"/>
                </a:lnTo>
                <a:lnTo>
                  <a:pt x="958621" y="1151061"/>
                </a:lnTo>
                <a:lnTo>
                  <a:pt x="958545" y="1150807"/>
                </a:lnTo>
                <a:lnTo>
                  <a:pt x="958430" y="1150540"/>
                </a:lnTo>
                <a:lnTo>
                  <a:pt x="955388" y="1138920"/>
                </a:lnTo>
                <a:lnTo>
                  <a:pt x="956169" y="1126510"/>
                </a:lnTo>
                <a:lnTo>
                  <a:pt x="961478" y="1113513"/>
                </a:lnTo>
                <a:lnTo>
                  <a:pt x="966373" y="1102134"/>
                </a:lnTo>
                <a:lnTo>
                  <a:pt x="969149" y="1090825"/>
                </a:lnTo>
                <a:lnTo>
                  <a:pt x="963167" y="1067508"/>
                </a:lnTo>
                <a:lnTo>
                  <a:pt x="961948" y="1060307"/>
                </a:lnTo>
                <a:lnTo>
                  <a:pt x="961224" y="1056166"/>
                </a:lnTo>
                <a:lnTo>
                  <a:pt x="961504" y="1051569"/>
                </a:lnTo>
                <a:lnTo>
                  <a:pt x="961351" y="1047353"/>
                </a:lnTo>
                <a:lnTo>
                  <a:pt x="1007266" y="1030582"/>
                </a:lnTo>
                <a:lnTo>
                  <a:pt x="1020273" y="1030685"/>
                </a:lnTo>
                <a:lnTo>
                  <a:pt x="1031746" y="1030871"/>
                </a:lnTo>
                <a:lnTo>
                  <a:pt x="1047688" y="1030221"/>
                </a:lnTo>
                <a:lnTo>
                  <a:pt x="1095033" y="1019144"/>
                </a:lnTo>
                <a:lnTo>
                  <a:pt x="1117806" y="1008896"/>
                </a:lnTo>
                <a:lnTo>
                  <a:pt x="1131174" y="1002876"/>
                </a:lnTo>
                <a:lnTo>
                  <a:pt x="1143140" y="997922"/>
                </a:lnTo>
                <a:lnTo>
                  <a:pt x="1154268" y="994291"/>
                </a:lnTo>
                <a:lnTo>
                  <a:pt x="1169811" y="992561"/>
                </a:lnTo>
                <a:lnTo>
                  <a:pt x="1179808" y="995298"/>
                </a:lnTo>
                <a:lnTo>
                  <a:pt x="1188700" y="1005611"/>
                </a:lnTo>
                <a:lnTo>
                  <a:pt x="1195302" y="1015447"/>
                </a:lnTo>
                <a:lnTo>
                  <a:pt x="1199146" y="1020556"/>
                </a:lnTo>
                <a:lnTo>
                  <a:pt x="1203794" y="1025826"/>
                </a:lnTo>
                <a:lnTo>
                  <a:pt x="1209268" y="1028963"/>
                </a:lnTo>
                <a:lnTo>
                  <a:pt x="1214564" y="1031986"/>
                </a:lnTo>
                <a:lnTo>
                  <a:pt x="1219834" y="1031973"/>
                </a:lnTo>
                <a:lnTo>
                  <a:pt x="1225740" y="1032316"/>
                </a:lnTo>
                <a:lnTo>
                  <a:pt x="1238447" y="1033648"/>
                </a:lnTo>
                <a:lnTo>
                  <a:pt x="1250783" y="1036856"/>
                </a:lnTo>
                <a:lnTo>
                  <a:pt x="1263337" y="1042752"/>
                </a:lnTo>
                <a:lnTo>
                  <a:pt x="1274678" y="1048365"/>
                </a:lnTo>
                <a:lnTo>
                  <a:pt x="1285508" y="1053338"/>
                </a:lnTo>
                <a:lnTo>
                  <a:pt x="1298120" y="1057587"/>
                </a:lnTo>
                <a:lnTo>
                  <a:pt x="1310323" y="1059528"/>
                </a:lnTo>
                <a:lnTo>
                  <a:pt x="1321118" y="1057457"/>
                </a:lnTo>
                <a:lnTo>
                  <a:pt x="1331090" y="1047234"/>
                </a:lnTo>
                <a:lnTo>
                  <a:pt x="1339613" y="1036580"/>
                </a:lnTo>
                <a:lnTo>
                  <a:pt x="1348120" y="1027471"/>
                </a:lnTo>
                <a:lnTo>
                  <a:pt x="1358045" y="1021881"/>
                </a:lnTo>
                <a:lnTo>
                  <a:pt x="1366570" y="1020213"/>
                </a:lnTo>
                <a:lnTo>
                  <a:pt x="1376006" y="1024226"/>
                </a:lnTo>
                <a:lnTo>
                  <a:pt x="1378470" y="1030563"/>
                </a:lnTo>
                <a:lnTo>
                  <a:pt x="1380451" y="1035707"/>
                </a:lnTo>
                <a:lnTo>
                  <a:pt x="1379524" y="1040914"/>
                </a:lnTo>
                <a:lnTo>
                  <a:pt x="1379524" y="1046286"/>
                </a:lnTo>
                <a:lnTo>
                  <a:pt x="1379524" y="1053652"/>
                </a:lnTo>
                <a:lnTo>
                  <a:pt x="1384134" y="1059824"/>
                </a:lnTo>
                <a:lnTo>
                  <a:pt x="1390878" y="1062859"/>
                </a:lnTo>
                <a:lnTo>
                  <a:pt x="1395679" y="1065031"/>
                </a:lnTo>
                <a:lnTo>
                  <a:pt x="1425413" y="1091750"/>
                </a:lnTo>
                <a:lnTo>
                  <a:pt x="1435813" y="1114967"/>
                </a:lnTo>
                <a:lnTo>
                  <a:pt x="1441489" y="1126624"/>
                </a:lnTo>
                <a:lnTo>
                  <a:pt x="1449659" y="1137643"/>
                </a:lnTo>
                <a:lnTo>
                  <a:pt x="1465440" y="1141397"/>
                </a:lnTo>
                <a:lnTo>
                  <a:pt x="1476229" y="1140532"/>
                </a:lnTo>
                <a:lnTo>
                  <a:pt x="1491655" y="1139566"/>
                </a:lnTo>
                <a:lnTo>
                  <a:pt x="1502325" y="1142758"/>
                </a:lnTo>
                <a:lnTo>
                  <a:pt x="1514016" y="1152627"/>
                </a:lnTo>
                <a:lnTo>
                  <a:pt x="1523778" y="1156247"/>
                </a:lnTo>
                <a:lnTo>
                  <a:pt x="1532686" y="1155861"/>
                </a:lnTo>
                <a:lnTo>
                  <a:pt x="1538681" y="1151277"/>
                </a:lnTo>
                <a:lnTo>
                  <a:pt x="1546148" y="1149715"/>
                </a:lnTo>
                <a:lnTo>
                  <a:pt x="1558385" y="1147262"/>
                </a:lnTo>
                <a:lnTo>
                  <a:pt x="1570810" y="1147282"/>
                </a:lnTo>
                <a:lnTo>
                  <a:pt x="1578749" y="1149308"/>
                </a:lnTo>
                <a:lnTo>
                  <a:pt x="1583550" y="1154769"/>
                </a:lnTo>
                <a:lnTo>
                  <a:pt x="1587436" y="1160662"/>
                </a:lnTo>
                <a:lnTo>
                  <a:pt x="1594369" y="1171633"/>
                </a:lnTo>
                <a:lnTo>
                  <a:pt x="1601305" y="1182535"/>
                </a:lnTo>
                <a:lnTo>
                  <a:pt x="1641376" y="1214528"/>
                </a:lnTo>
                <a:lnTo>
                  <a:pt x="1665474" y="1218836"/>
                </a:lnTo>
                <a:lnTo>
                  <a:pt x="1669757" y="1216504"/>
                </a:lnTo>
                <a:lnTo>
                  <a:pt x="1670939" y="1214040"/>
                </a:lnTo>
                <a:lnTo>
                  <a:pt x="1672018" y="1211653"/>
                </a:lnTo>
                <a:lnTo>
                  <a:pt x="1674837" y="1205480"/>
                </a:lnTo>
                <a:lnTo>
                  <a:pt x="1677923" y="1199448"/>
                </a:lnTo>
                <a:lnTo>
                  <a:pt x="1681962" y="1193974"/>
                </a:lnTo>
                <a:lnTo>
                  <a:pt x="1691011" y="1185805"/>
                </a:lnTo>
                <a:lnTo>
                  <a:pt x="1701103" y="1183108"/>
                </a:lnTo>
                <a:lnTo>
                  <a:pt x="1711744" y="1184571"/>
                </a:lnTo>
                <a:lnTo>
                  <a:pt x="1722442" y="1188880"/>
                </a:lnTo>
                <a:lnTo>
                  <a:pt x="1733054" y="1191879"/>
                </a:lnTo>
                <a:lnTo>
                  <a:pt x="1754562" y="1154221"/>
                </a:lnTo>
                <a:lnTo>
                  <a:pt x="1783168" y="1137967"/>
                </a:lnTo>
                <a:lnTo>
                  <a:pt x="1790204" y="1138945"/>
                </a:lnTo>
                <a:lnTo>
                  <a:pt x="1797088" y="1141180"/>
                </a:lnTo>
                <a:lnTo>
                  <a:pt x="1804860" y="1143682"/>
                </a:lnTo>
                <a:lnTo>
                  <a:pt x="1812366" y="1147098"/>
                </a:lnTo>
                <a:lnTo>
                  <a:pt x="1820417" y="1148673"/>
                </a:lnTo>
                <a:lnTo>
                  <a:pt x="1832962" y="1149950"/>
                </a:lnTo>
                <a:lnTo>
                  <a:pt x="1845641" y="1148673"/>
                </a:lnTo>
                <a:lnTo>
                  <a:pt x="1852371" y="1146705"/>
                </a:lnTo>
                <a:lnTo>
                  <a:pt x="1856206" y="1144228"/>
                </a:lnTo>
                <a:lnTo>
                  <a:pt x="1860295" y="1144787"/>
                </a:lnTo>
                <a:lnTo>
                  <a:pt x="1863407" y="1145206"/>
                </a:lnTo>
                <a:lnTo>
                  <a:pt x="1866366" y="1146527"/>
                </a:lnTo>
                <a:lnTo>
                  <a:pt x="1869122" y="1147949"/>
                </a:lnTo>
                <a:lnTo>
                  <a:pt x="1872233" y="1149550"/>
                </a:lnTo>
                <a:lnTo>
                  <a:pt x="1875497" y="1150997"/>
                </a:lnTo>
                <a:lnTo>
                  <a:pt x="1878215" y="1153233"/>
                </a:lnTo>
                <a:lnTo>
                  <a:pt x="1887087" y="1162587"/>
                </a:lnTo>
                <a:lnTo>
                  <a:pt x="1895188" y="1172776"/>
                </a:lnTo>
                <a:lnTo>
                  <a:pt x="1904478" y="1181393"/>
                </a:lnTo>
                <a:lnTo>
                  <a:pt x="1920044" y="1184577"/>
                </a:lnTo>
                <a:lnTo>
                  <a:pt x="1933633" y="1184611"/>
                </a:lnTo>
                <a:lnTo>
                  <a:pt x="1944960" y="1181532"/>
                </a:lnTo>
                <a:lnTo>
                  <a:pt x="1953741" y="1175377"/>
                </a:lnTo>
                <a:lnTo>
                  <a:pt x="1960345" y="1160727"/>
                </a:lnTo>
                <a:lnTo>
                  <a:pt x="1962310" y="1149133"/>
                </a:lnTo>
                <a:lnTo>
                  <a:pt x="1955240" y="1134528"/>
                </a:lnTo>
                <a:lnTo>
                  <a:pt x="1948136" y="1127455"/>
                </a:lnTo>
                <a:lnTo>
                  <a:pt x="1943138" y="1123400"/>
                </a:lnTo>
                <a:lnTo>
                  <a:pt x="1938972" y="1119489"/>
                </a:lnTo>
                <a:lnTo>
                  <a:pt x="1937765" y="1114066"/>
                </a:lnTo>
                <a:lnTo>
                  <a:pt x="1936254" y="1107246"/>
                </a:lnTo>
                <a:lnTo>
                  <a:pt x="1938172" y="1099270"/>
                </a:lnTo>
                <a:lnTo>
                  <a:pt x="1940991" y="1093022"/>
                </a:lnTo>
                <a:lnTo>
                  <a:pt x="1943608" y="1087205"/>
                </a:lnTo>
                <a:lnTo>
                  <a:pt x="1947646" y="1082976"/>
                </a:lnTo>
                <a:lnTo>
                  <a:pt x="1953539" y="1080462"/>
                </a:lnTo>
                <a:lnTo>
                  <a:pt x="1960321" y="1077553"/>
                </a:lnTo>
                <a:lnTo>
                  <a:pt x="1967966" y="1077337"/>
                </a:lnTo>
                <a:lnTo>
                  <a:pt x="1975103" y="1075826"/>
                </a:lnTo>
                <a:lnTo>
                  <a:pt x="1987545" y="1073788"/>
                </a:lnTo>
                <a:lnTo>
                  <a:pt x="2000208" y="1072902"/>
                </a:lnTo>
                <a:lnTo>
                  <a:pt x="2012911" y="1073221"/>
                </a:lnTo>
                <a:lnTo>
                  <a:pt x="2025474" y="1074800"/>
                </a:lnTo>
                <a:lnTo>
                  <a:pt x="2063817" y="1092569"/>
                </a:lnTo>
                <a:lnTo>
                  <a:pt x="2079710" y="1112064"/>
                </a:lnTo>
                <a:lnTo>
                  <a:pt x="2087910" y="1122435"/>
                </a:lnTo>
                <a:lnTo>
                  <a:pt x="2096875" y="1130917"/>
                </a:lnTo>
                <a:lnTo>
                  <a:pt x="2107516" y="1136602"/>
                </a:lnTo>
                <a:lnTo>
                  <a:pt x="2120149" y="1139041"/>
                </a:lnTo>
                <a:lnTo>
                  <a:pt x="2132568" y="1139149"/>
                </a:lnTo>
                <a:lnTo>
                  <a:pt x="2144825" y="1137775"/>
                </a:lnTo>
                <a:lnTo>
                  <a:pt x="2156977" y="1135770"/>
                </a:lnTo>
                <a:lnTo>
                  <a:pt x="2169076" y="1133985"/>
                </a:lnTo>
                <a:lnTo>
                  <a:pt x="2208593" y="1138335"/>
                </a:lnTo>
                <a:lnTo>
                  <a:pt x="2214498" y="1140050"/>
                </a:lnTo>
                <a:lnTo>
                  <a:pt x="2226702" y="1143578"/>
                </a:lnTo>
                <a:lnTo>
                  <a:pt x="2266276" y="1154124"/>
                </a:lnTo>
                <a:lnTo>
                  <a:pt x="2317760" y="1162992"/>
                </a:lnTo>
                <a:lnTo>
                  <a:pt x="2330877" y="1163580"/>
                </a:lnTo>
                <a:lnTo>
                  <a:pt x="2342272" y="1162820"/>
                </a:lnTo>
                <a:lnTo>
                  <a:pt x="2372575" y="1137713"/>
                </a:lnTo>
                <a:lnTo>
                  <a:pt x="2374861" y="1123540"/>
                </a:lnTo>
                <a:lnTo>
                  <a:pt x="2377249" y="1119844"/>
                </a:lnTo>
                <a:lnTo>
                  <a:pt x="2379891" y="1115780"/>
                </a:lnTo>
                <a:lnTo>
                  <a:pt x="2384082" y="1113304"/>
                </a:lnTo>
                <a:lnTo>
                  <a:pt x="2388692" y="1111970"/>
                </a:lnTo>
                <a:lnTo>
                  <a:pt x="2400905" y="1109931"/>
                </a:lnTo>
                <a:lnTo>
                  <a:pt x="2413336" y="1110284"/>
                </a:lnTo>
                <a:lnTo>
                  <a:pt x="2425728" y="1112342"/>
                </a:lnTo>
                <a:lnTo>
                  <a:pt x="2437828" y="1115417"/>
                </a:lnTo>
                <a:lnTo>
                  <a:pt x="2451719" y="1119658"/>
                </a:lnTo>
                <a:lnTo>
                  <a:pt x="2462560" y="1123269"/>
                </a:lnTo>
                <a:lnTo>
                  <a:pt x="2465680" y="1111064"/>
                </a:lnTo>
                <a:lnTo>
                  <a:pt x="2484562" y="1077136"/>
                </a:lnTo>
                <a:lnTo>
                  <a:pt x="2499614" y="1069336"/>
                </a:lnTo>
                <a:lnTo>
                  <a:pt x="2505214" y="1067571"/>
                </a:lnTo>
                <a:lnTo>
                  <a:pt x="2520111" y="1053461"/>
                </a:lnTo>
                <a:lnTo>
                  <a:pt x="2520480" y="1052522"/>
                </a:lnTo>
                <a:lnTo>
                  <a:pt x="2520772" y="1051582"/>
                </a:lnTo>
                <a:lnTo>
                  <a:pt x="2521026" y="1050642"/>
                </a:lnTo>
                <a:lnTo>
                  <a:pt x="2521369" y="1049105"/>
                </a:lnTo>
                <a:lnTo>
                  <a:pt x="2521572" y="1047518"/>
                </a:lnTo>
                <a:lnTo>
                  <a:pt x="2521572" y="1045879"/>
                </a:lnTo>
                <a:lnTo>
                  <a:pt x="2519490" y="1033350"/>
                </a:lnTo>
                <a:lnTo>
                  <a:pt x="2515697" y="1021185"/>
                </a:lnTo>
                <a:lnTo>
                  <a:pt x="2513471" y="1007537"/>
                </a:lnTo>
                <a:lnTo>
                  <a:pt x="2513688" y="995969"/>
                </a:lnTo>
                <a:lnTo>
                  <a:pt x="2513901" y="994368"/>
                </a:lnTo>
                <a:lnTo>
                  <a:pt x="2514015" y="993441"/>
                </a:lnTo>
                <a:lnTo>
                  <a:pt x="2514155" y="992514"/>
                </a:lnTo>
                <a:lnTo>
                  <a:pt x="2514625" y="988298"/>
                </a:lnTo>
                <a:lnTo>
                  <a:pt x="2515285" y="984094"/>
                </a:lnTo>
                <a:lnTo>
                  <a:pt x="2515781" y="979878"/>
                </a:lnTo>
                <a:lnTo>
                  <a:pt x="2516117" y="967087"/>
                </a:lnTo>
                <a:lnTo>
                  <a:pt x="2513447" y="954800"/>
                </a:lnTo>
                <a:lnTo>
                  <a:pt x="2506997" y="941582"/>
                </a:lnTo>
                <a:lnTo>
                  <a:pt x="2501549" y="931398"/>
                </a:lnTo>
                <a:lnTo>
                  <a:pt x="2497632" y="926715"/>
                </a:lnTo>
                <a:lnTo>
                  <a:pt x="2494343" y="924379"/>
                </a:lnTo>
                <a:lnTo>
                  <a:pt x="2494076" y="921699"/>
                </a:lnTo>
                <a:lnTo>
                  <a:pt x="2493606" y="916949"/>
                </a:lnTo>
                <a:lnTo>
                  <a:pt x="2498191" y="912377"/>
                </a:lnTo>
                <a:lnTo>
                  <a:pt x="2501049" y="909113"/>
                </a:lnTo>
                <a:lnTo>
                  <a:pt x="2505049" y="904528"/>
                </a:lnTo>
                <a:lnTo>
                  <a:pt x="2508948" y="899817"/>
                </a:lnTo>
                <a:lnTo>
                  <a:pt x="2514155" y="896515"/>
                </a:lnTo>
                <a:lnTo>
                  <a:pt x="2525306" y="891638"/>
                </a:lnTo>
                <a:lnTo>
                  <a:pt x="2536867" y="890322"/>
                </a:lnTo>
                <a:lnTo>
                  <a:pt x="2548522" y="891875"/>
                </a:lnTo>
                <a:lnTo>
                  <a:pt x="2559956" y="895605"/>
                </a:lnTo>
                <a:lnTo>
                  <a:pt x="2570853" y="900821"/>
                </a:lnTo>
                <a:lnTo>
                  <a:pt x="2575877" y="903690"/>
                </a:lnTo>
                <a:lnTo>
                  <a:pt x="2607971" y="926639"/>
                </a:lnTo>
                <a:lnTo>
                  <a:pt x="2627530" y="942682"/>
                </a:lnTo>
                <a:lnTo>
                  <a:pt x="2636737" y="950200"/>
                </a:lnTo>
                <a:lnTo>
                  <a:pt x="2648636" y="959182"/>
                </a:lnTo>
                <a:lnTo>
                  <a:pt x="2659405" y="965468"/>
                </a:lnTo>
                <a:lnTo>
                  <a:pt x="2670592" y="968881"/>
                </a:lnTo>
                <a:lnTo>
                  <a:pt x="2685283" y="969149"/>
                </a:lnTo>
                <a:lnTo>
                  <a:pt x="2698714" y="969689"/>
                </a:lnTo>
                <a:lnTo>
                  <a:pt x="2710503" y="971929"/>
                </a:lnTo>
                <a:lnTo>
                  <a:pt x="2720265" y="977298"/>
                </a:lnTo>
                <a:lnTo>
                  <a:pt x="2728572" y="988658"/>
                </a:lnTo>
                <a:lnTo>
                  <a:pt x="2733929" y="999014"/>
                </a:lnTo>
                <a:lnTo>
                  <a:pt x="2741845" y="1010190"/>
                </a:lnTo>
                <a:lnTo>
                  <a:pt x="2751433" y="1018003"/>
                </a:lnTo>
                <a:lnTo>
                  <a:pt x="2764969" y="1023145"/>
                </a:lnTo>
                <a:lnTo>
                  <a:pt x="2777500" y="1026544"/>
                </a:lnTo>
                <a:lnTo>
                  <a:pt x="2788893" y="1029906"/>
                </a:lnTo>
                <a:lnTo>
                  <a:pt x="2801047" y="1038738"/>
                </a:lnTo>
                <a:lnTo>
                  <a:pt x="2810653" y="1048692"/>
                </a:lnTo>
                <a:lnTo>
                  <a:pt x="2818506" y="1059232"/>
                </a:lnTo>
                <a:lnTo>
                  <a:pt x="2825400" y="1069823"/>
                </a:lnTo>
                <a:lnTo>
                  <a:pt x="2832131" y="1079930"/>
                </a:lnTo>
                <a:lnTo>
                  <a:pt x="2872147" y="1106771"/>
                </a:lnTo>
                <a:lnTo>
                  <a:pt x="2897675" y="1113558"/>
                </a:lnTo>
                <a:lnTo>
                  <a:pt x="2912687" y="1110816"/>
                </a:lnTo>
                <a:lnTo>
                  <a:pt x="2922789" y="1103902"/>
                </a:lnTo>
                <a:lnTo>
                  <a:pt x="2931690" y="1093684"/>
                </a:lnTo>
                <a:lnTo>
                  <a:pt x="2940986" y="1083736"/>
                </a:lnTo>
                <a:lnTo>
                  <a:pt x="2950531" y="1074950"/>
                </a:lnTo>
                <a:lnTo>
                  <a:pt x="2960177" y="1068220"/>
                </a:lnTo>
                <a:lnTo>
                  <a:pt x="2969777" y="1064438"/>
                </a:lnTo>
                <a:lnTo>
                  <a:pt x="2979184" y="1064496"/>
                </a:lnTo>
                <a:lnTo>
                  <a:pt x="3000432" y="1097110"/>
                </a:lnTo>
                <a:lnTo>
                  <a:pt x="3002523" y="1124693"/>
                </a:lnTo>
                <a:lnTo>
                  <a:pt x="3002328" y="1137257"/>
                </a:lnTo>
                <a:lnTo>
                  <a:pt x="2996408" y="1174906"/>
                </a:lnTo>
                <a:lnTo>
                  <a:pt x="2977143" y="1206113"/>
                </a:lnTo>
                <a:lnTo>
                  <a:pt x="2970341" y="1216534"/>
                </a:lnTo>
                <a:lnTo>
                  <a:pt x="2970491" y="1233984"/>
                </a:lnTo>
                <a:lnTo>
                  <a:pt x="2974140" y="1244183"/>
                </a:lnTo>
                <a:lnTo>
                  <a:pt x="2982770" y="1257787"/>
                </a:lnTo>
                <a:lnTo>
                  <a:pt x="2986518" y="1267296"/>
                </a:lnTo>
                <a:lnTo>
                  <a:pt x="2990557" y="1280025"/>
                </a:lnTo>
                <a:lnTo>
                  <a:pt x="2993651" y="1291884"/>
                </a:lnTo>
                <a:lnTo>
                  <a:pt x="3000768" y="1295714"/>
                </a:lnTo>
                <a:lnTo>
                  <a:pt x="3006864" y="1298533"/>
                </a:lnTo>
                <a:lnTo>
                  <a:pt x="3012401" y="1301797"/>
                </a:lnTo>
                <a:lnTo>
                  <a:pt x="3015653" y="1303702"/>
                </a:lnTo>
                <a:lnTo>
                  <a:pt x="3018751" y="1305798"/>
                </a:lnTo>
                <a:lnTo>
                  <a:pt x="3021799" y="1308007"/>
                </a:lnTo>
                <a:lnTo>
                  <a:pt x="3024862" y="1293423"/>
                </a:lnTo>
                <a:lnTo>
                  <a:pt x="3030038" y="1281218"/>
                </a:lnTo>
                <a:lnTo>
                  <a:pt x="3039981" y="1273298"/>
                </a:lnTo>
                <a:lnTo>
                  <a:pt x="3061957" y="1271317"/>
                </a:lnTo>
                <a:lnTo>
                  <a:pt x="3076090" y="1270053"/>
                </a:lnTo>
                <a:lnTo>
                  <a:pt x="3087966" y="1266408"/>
                </a:lnTo>
                <a:lnTo>
                  <a:pt x="3116380" y="1232453"/>
                </a:lnTo>
                <a:lnTo>
                  <a:pt x="3122520" y="1192840"/>
                </a:lnTo>
                <a:lnTo>
                  <a:pt x="3122606" y="1178123"/>
                </a:lnTo>
                <a:lnTo>
                  <a:pt x="3122001" y="1163018"/>
                </a:lnTo>
                <a:lnTo>
                  <a:pt x="3120880" y="1147747"/>
                </a:lnTo>
                <a:lnTo>
                  <a:pt x="3119417" y="1132531"/>
                </a:lnTo>
                <a:lnTo>
                  <a:pt x="3117785" y="1117592"/>
                </a:lnTo>
                <a:lnTo>
                  <a:pt x="3116160" y="1103152"/>
                </a:lnTo>
                <a:lnTo>
                  <a:pt x="3114715" y="1089430"/>
                </a:lnTo>
                <a:lnTo>
                  <a:pt x="3113624" y="1076650"/>
                </a:lnTo>
                <a:lnTo>
                  <a:pt x="3113061" y="1065033"/>
                </a:lnTo>
                <a:lnTo>
                  <a:pt x="3113201" y="1054800"/>
                </a:lnTo>
                <a:lnTo>
                  <a:pt x="3114217" y="1046172"/>
                </a:lnTo>
                <a:lnTo>
                  <a:pt x="3117928" y="1037081"/>
                </a:lnTo>
                <a:lnTo>
                  <a:pt x="3120828" y="1030251"/>
                </a:lnTo>
                <a:lnTo>
                  <a:pt x="3117168" y="1015064"/>
                </a:lnTo>
                <a:lnTo>
                  <a:pt x="3111913" y="1003000"/>
                </a:lnTo>
                <a:lnTo>
                  <a:pt x="3105899" y="988532"/>
                </a:lnTo>
                <a:lnTo>
                  <a:pt x="3097091" y="978293"/>
                </a:lnTo>
                <a:lnTo>
                  <a:pt x="3087018" y="970765"/>
                </a:lnTo>
                <a:lnTo>
                  <a:pt x="3077209" y="964434"/>
                </a:lnTo>
                <a:lnTo>
                  <a:pt x="3065633" y="955033"/>
                </a:lnTo>
                <a:lnTo>
                  <a:pt x="3060354" y="948254"/>
                </a:lnTo>
                <a:lnTo>
                  <a:pt x="3056447" y="933097"/>
                </a:lnTo>
                <a:lnTo>
                  <a:pt x="3054319" y="919594"/>
                </a:lnTo>
                <a:lnTo>
                  <a:pt x="3052705" y="907762"/>
                </a:lnTo>
                <a:lnTo>
                  <a:pt x="3050337" y="897614"/>
                </a:lnTo>
                <a:lnTo>
                  <a:pt x="3040767" y="885513"/>
                </a:lnTo>
                <a:lnTo>
                  <a:pt x="3030850" y="877754"/>
                </a:lnTo>
                <a:lnTo>
                  <a:pt x="3021767" y="870945"/>
                </a:lnTo>
                <a:lnTo>
                  <a:pt x="3013519" y="860091"/>
                </a:lnTo>
                <a:lnTo>
                  <a:pt x="3012719" y="857284"/>
                </a:lnTo>
                <a:lnTo>
                  <a:pt x="3011906" y="852027"/>
                </a:lnTo>
                <a:lnTo>
                  <a:pt x="3007601" y="841341"/>
                </a:lnTo>
                <a:lnTo>
                  <a:pt x="2973645" y="816548"/>
                </a:lnTo>
                <a:lnTo>
                  <a:pt x="2947523" y="809176"/>
                </a:lnTo>
                <a:lnTo>
                  <a:pt x="2929829" y="810927"/>
                </a:lnTo>
                <a:lnTo>
                  <a:pt x="2919214" y="817453"/>
                </a:lnTo>
                <a:lnTo>
                  <a:pt x="2913339" y="827715"/>
                </a:lnTo>
                <a:lnTo>
                  <a:pt x="2909866" y="840670"/>
                </a:lnTo>
                <a:lnTo>
                  <a:pt x="2908122" y="848623"/>
                </a:lnTo>
                <a:lnTo>
                  <a:pt x="2904871" y="852204"/>
                </a:lnTo>
                <a:lnTo>
                  <a:pt x="2903702" y="852255"/>
                </a:lnTo>
                <a:lnTo>
                  <a:pt x="2902458" y="852306"/>
                </a:lnTo>
                <a:lnTo>
                  <a:pt x="2901238" y="852230"/>
                </a:lnTo>
                <a:lnTo>
                  <a:pt x="2899994" y="851989"/>
                </a:lnTo>
                <a:lnTo>
                  <a:pt x="2899308" y="851862"/>
                </a:lnTo>
                <a:lnTo>
                  <a:pt x="2895282" y="825636"/>
                </a:lnTo>
                <a:lnTo>
                  <a:pt x="2892031" y="825103"/>
                </a:lnTo>
                <a:lnTo>
                  <a:pt x="2890113" y="825915"/>
                </a:lnTo>
                <a:lnTo>
                  <a:pt x="2878253" y="831799"/>
                </a:lnTo>
                <a:lnTo>
                  <a:pt x="2866810" y="836013"/>
                </a:lnTo>
                <a:lnTo>
                  <a:pt x="2860351" y="828436"/>
                </a:lnTo>
                <a:lnTo>
                  <a:pt x="2859884" y="818516"/>
                </a:lnTo>
                <a:lnTo>
                  <a:pt x="2848901" y="811094"/>
                </a:lnTo>
                <a:lnTo>
                  <a:pt x="2840307" y="811554"/>
                </a:lnTo>
                <a:lnTo>
                  <a:pt x="2830791" y="813778"/>
                </a:lnTo>
                <a:lnTo>
                  <a:pt x="2816969" y="811092"/>
                </a:lnTo>
                <a:lnTo>
                  <a:pt x="2808734" y="805253"/>
                </a:lnTo>
                <a:lnTo>
                  <a:pt x="2805094" y="797066"/>
                </a:lnTo>
                <a:lnTo>
                  <a:pt x="2805061" y="787337"/>
                </a:lnTo>
                <a:lnTo>
                  <a:pt x="2807642" y="776869"/>
                </a:lnTo>
                <a:lnTo>
                  <a:pt x="2811848" y="766467"/>
                </a:lnTo>
                <a:lnTo>
                  <a:pt x="2816687" y="756937"/>
                </a:lnTo>
                <a:lnTo>
                  <a:pt x="2823512" y="744166"/>
                </a:lnTo>
                <a:lnTo>
                  <a:pt x="2829038" y="731915"/>
                </a:lnTo>
                <a:lnTo>
                  <a:pt x="2841257" y="684453"/>
                </a:lnTo>
                <a:lnTo>
                  <a:pt x="2843597" y="659075"/>
                </a:lnTo>
                <a:lnTo>
                  <a:pt x="2845535" y="645338"/>
                </a:lnTo>
                <a:lnTo>
                  <a:pt x="2863835" y="610467"/>
                </a:lnTo>
                <a:lnTo>
                  <a:pt x="2902834" y="599157"/>
                </a:lnTo>
                <a:lnTo>
                  <a:pt x="2934794" y="597912"/>
                </a:lnTo>
                <a:lnTo>
                  <a:pt x="2951084" y="597164"/>
                </a:lnTo>
                <a:lnTo>
                  <a:pt x="2999489" y="586516"/>
                </a:lnTo>
                <a:lnTo>
                  <a:pt x="3009047" y="579588"/>
                </a:lnTo>
                <a:lnTo>
                  <a:pt x="3019079" y="573029"/>
                </a:lnTo>
                <a:lnTo>
                  <a:pt x="3032039" y="568165"/>
                </a:lnTo>
                <a:lnTo>
                  <a:pt x="3046279" y="562795"/>
                </a:lnTo>
                <a:lnTo>
                  <a:pt x="3059814" y="558117"/>
                </a:lnTo>
                <a:lnTo>
                  <a:pt x="3070659" y="555328"/>
                </a:lnTo>
                <a:lnTo>
                  <a:pt x="3077815" y="559211"/>
                </a:lnTo>
                <a:lnTo>
                  <a:pt x="3080785" y="564524"/>
                </a:lnTo>
                <a:lnTo>
                  <a:pt x="3081653" y="570489"/>
                </a:lnTo>
                <a:lnTo>
                  <a:pt x="3082503" y="576329"/>
                </a:lnTo>
                <a:lnTo>
                  <a:pt x="3085420" y="581267"/>
                </a:lnTo>
                <a:lnTo>
                  <a:pt x="3092487" y="584526"/>
                </a:lnTo>
                <a:lnTo>
                  <a:pt x="3105813" y="583924"/>
                </a:lnTo>
                <a:lnTo>
                  <a:pt x="3142216" y="572424"/>
                </a:lnTo>
                <a:lnTo>
                  <a:pt x="3147733" y="566353"/>
                </a:lnTo>
                <a:lnTo>
                  <a:pt x="3144964" y="563241"/>
                </a:lnTo>
                <a:lnTo>
                  <a:pt x="3139880" y="557351"/>
                </a:lnTo>
                <a:lnTo>
                  <a:pt x="3114121" y="519876"/>
                </a:lnTo>
                <a:lnTo>
                  <a:pt x="3104887" y="488433"/>
                </a:lnTo>
                <a:lnTo>
                  <a:pt x="3106736" y="479465"/>
                </a:lnTo>
                <a:lnTo>
                  <a:pt x="3111987" y="471923"/>
                </a:lnTo>
                <a:lnTo>
                  <a:pt x="3123676" y="468084"/>
                </a:lnTo>
                <a:lnTo>
                  <a:pt x="3135193" y="468492"/>
                </a:lnTo>
                <a:lnTo>
                  <a:pt x="3145758" y="468643"/>
                </a:lnTo>
                <a:lnTo>
                  <a:pt x="3154088" y="464376"/>
                </a:lnTo>
                <a:lnTo>
                  <a:pt x="3168162" y="456389"/>
                </a:lnTo>
                <a:lnTo>
                  <a:pt x="3181886" y="448703"/>
                </a:lnTo>
                <a:lnTo>
                  <a:pt x="3189165" y="445342"/>
                </a:lnTo>
                <a:lnTo>
                  <a:pt x="3186620" y="460674"/>
                </a:lnTo>
                <a:lnTo>
                  <a:pt x="3187367" y="472897"/>
                </a:lnTo>
                <a:lnTo>
                  <a:pt x="3191667" y="481861"/>
                </a:lnTo>
                <a:lnTo>
                  <a:pt x="3199779" y="487415"/>
                </a:lnTo>
                <a:lnTo>
                  <a:pt x="3211965" y="489410"/>
                </a:lnTo>
                <a:lnTo>
                  <a:pt x="3224568" y="488388"/>
                </a:lnTo>
                <a:lnTo>
                  <a:pt x="3228149" y="486229"/>
                </a:lnTo>
                <a:lnTo>
                  <a:pt x="3229317" y="484844"/>
                </a:lnTo>
                <a:lnTo>
                  <a:pt x="3235957" y="477527"/>
                </a:lnTo>
                <a:lnTo>
                  <a:pt x="3244420" y="468190"/>
                </a:lnTo>
                <a:lnTo>
                  <a:pt x="3251852" y="458528"/>
                </a:lnTo>
                <a:lnTo>
                  <a:pt x="3255401" y="450238"/>
                </a:lnTo>
                <a:lnTo>
                  <a:pt x="3252215" y="445014"/>
                </a:lnTo>
                <a:lnTo>
                  <a:pt x="3251060" y="444547"/>
                </a:lnTo>
                <a:lnTo>
                  <a:pt x="3242386" y="441931"/>
                </a:lnTo>
                <a:lnTo>
                  <a:pt x="3234918" y="438692"/>
                </a:lnTo>
                <a:lnTo>
                  <a:pt x="3225038" y="432417"/>
                </a:lnTo>
                <a:lnTo>
                  <a:pt x="3222465" y="420991"/>
                </a:lnTo>
                <a:lnTo>
                  <a:pt x="3227285" y="410246"/>
                </a:lnTo>
                <a:lnTo>
                  <a:pt x="3239011" y="408503"/>
                </a:lnTo>
                <a:lnTo>
                  <a:pt x="3250824" y="412249"/>
                </a:lnTo>
                <a:lnTo>
                  <a:pt x="3286030" y="446588"/>
                </a:lnTo>
                <a:lnTo>
                  <a:pt x="3290350" y="470194"/>
                </a:lnTo>
                <a:lnTo>
                  <a:pt x="3286953" y="483307"/>
                </a:lnTo>
                <a:lnTo>
                  <a:pt x="3283863" y="493572"/>
                </a:lnTo>
                <a:lnTo>
                  <a:pt x="3286061" y="502078"/>
                </a:lnTo>
                <a:lnTo>
                  <a:pt x="3283356" y="509724"/>
                </a:lnTo>
                <a:lnTo>
                  <a:pt x="3280917" y="514359"/>
                </a:lnTo>
                <a:lnTo>
                  <a:pt x="3278904" y="523232"/>
                </a:lnTo>
                <a:lnTo>
                  <a:pt x="3279782" y="534824"/>
                </a:lnTo>
                <a:lnTo>
                  <a:pt x="3282205" y="547932"/>
                </a:lnTo>
                <a:lnTo>
                  <a:pt x="3284824" y="561354"/>
                </a:lnTo>
                <a:lnTo>
                  <a:pt x="3286291" y="573886"/>
                </a:lnTo>
                <a:lnTo>
                  <a:pt x="3279610" y="589137"/>
                </a:lnTo>
                <a:lnTo>
                  <a:pt x="3269440" y="598500"/>
                </a:lnTo>
                <a:lnTo>
                  <a:pt x="3259362" y="605236"/>
                </a:lnTo>
                <a:lnTo>
                  <a:pt x="3252956" y="612609"/>
                </a:lnTo>
                <a:lnTo>
                  <a:pt x="3257780" y="624314"/>
                </a:lnTo>
                <a:lnTo>
                  <a:pt x="3267471" y="631168"/>
                </a:lnTo>
                <a:lnTo>
                  <a:pt x="3273247" y="643511"/>
                </a:lnTo>
                <a:lnTo>
                  <a:pt x="3300932" y="685816"/>
                </a:lnTo>
                <a:lnTo>
                  <a:pt x="3336329" y="721341"/>
                </a:lnTo>
                <a:lnTo>
                  <a:pt x="3369878" y="743512"/>
                </a:lnTo>
                <a:lnTo>
                  <a:pt x="3380652" y="750421"/>
                </a:lnTo>
                <a:lnTo>
                  <a:pt x="3420255" y="782344"/>
                </a:lnTo>
                <a:lnTo>
                  <a:pt x="3434670" y="800916"/>
                </a:lnTo>
                <a:lnTo>
                  <a:pt x="3441164" y="809537"/>
                </a:lnTo>
                <a:lnTo>
                  <a:pt x="3450225" y="819735"/>
                </a:lnTo>
                <a:lnTo>
                  <a:pt x="3460680" y="829579"/>
                </a:lnTo>
                <a:lnTo>
                  <a:pt x="3471354" y="837140"/>
                </a:lnTo>
                <a:lnTo>
                  <a:pt x="3481070" y="840486"/>
                </a:lnTo>
                <a:lnTo>
                  <a:pt x="3490603" y="835089"/>
                </a:lnTo>
                <a:lnTo>
                  <a:pt x="3493653" y="826817"/>
                </a:lnTo>
                <a:lnTo>
                  <a:pt x="3492173" y="816786"/>
                </a:lnTo>
                <a:lnTo>
                  <a:pt x="3488121" y="806116"/>
                </a:lnTo>
                <a:lnTo>
                  <a:pt x="3483451" y="795924"/>
                </a:lnTo>
                <a:lnTo>
                  <a:pt x="3480119" y="787330"/>
                </a:lnTo>
                <a:lnTo>
                  <a:pt x="3478859" y="774409"/>
                </a:lnTo>
                <a:lnTo>
                  <a:pt x="3478817" y="763032"/>
                </a:lnTo>
                <a:lnTo>
                  <a:pt x="3477914" y="752078"/>
                </a:lnTo>
                <a:lnTo>
                  <a:pt x="3474072" y="740425"/>
                </a:lnTo>
                <a:lnTo>
                  <a:pt x="3465807" y="732844"/>
                </a:lnTo>
                <a:lnTo>
                  <a:pt x="3466083" y="726505"/>
                </a:lnTo>
                <a:lnTo>
                  <a:pt x="3471762" y="721305"/>
                </a:lnTo>
                <a:lnTo>
                  <a:pt x="3479710" y="717141"/>
                </a:lnTo>
                <a:lnTo>
                  <a:pt x="3486790" y="713910"/>
                </a:lnTo>
                <a:lnTo>
                  <a:pt x="3487073" y="704102"/>
                </a:lnTo>
                <a:lnTo>
                  <a:pt x="3480694" y="693431"/>
                </a:lnTo>
                <a:lnTo>
                  <a:pt x="3471914" y="683720"/>
                </a:lnTo>
                <a:lnTo>
                  <a:pt x="3464991" y="676793"/>
                </a:lnTo>
                <a:lnTo>
                  <a:pt x="3458524" y="667447"/>
                </a:lnTo>
                <a:lnTo>
                  <a:pt x="3449720" y="652918"/>
                </a:lnTo>
                <a:lnTo>
                  <a:pt x="3442993" y="641068"/>
                </a:lnTo>
                <a:lnTo>
                  <a:pt x="3454227" y="642974"/>
                </a:lnTo>
                <a:lnTo>
                  <a:pt x="3467818" y="643826"/>
                </a:lnTo>
                <a:lnTo>
                  <a:pt x="3469246" y="643632"/>
                </a:lnTo>
                <a:lnTo>
                  <a:pt x="3470884" y="640788"/>
                </a:lnTo>
                <a:lnTo>
                  <a:pt x="3470605" y="639568"/>
                </a:lnTo>
                <a:lnTo>
                  <a:pt x="3443259" y="611563"/>
                </a:lnTo>
                <a:lnTo>
                  <a:pt x="3401984" y="597557"/>
                </a:lnTo>
                <a:lnTo>
                  <a:pt x="3392550" y="595339"/>
                </a:lnTo>
                <a:lnTo>
                  <a:pt x="3385318" y="590616"/>
                </a:lnTo>
                <a:lnTo>
                  <a:pt x="3375470" y="579308"/>
                </a:lnTo>
                <a:lnTo>
                  <a:pt x="3365950" y="568497"/>
                </a:lnTo>
                <a:lnTo>
                  <a:pt x="3342833" y="538047"/>
                </a:lnTo>
                <a:lnTo>
                  <a:pt x="3336579" y="508516"/>
                </a:lnTo>
                <a:lnTo>
                  <a:pt x="3341839" y="501536"/>
                </a:lnTo>
                <a:lnTo>
                  <a:pt x="3348291" y="500478"/>
                </a:lnTo>
                <a:lnTo>
                  <a:pt x="3349256" y="502180"/>
                </a:lnTo>
                <a:lnTo>
                  <a:pt x="3349218" y="503145"/>
                </a:lnTo>
                <a:lnTo>
                  <a:pt x="3348837" y="511743"/>
                </a:lnTo>
                <a:lnTo>
                  <a:pt x="3353968" y="515858"/>
                </a:lnTo>
                <a:lnTo>
                  <a:pt x="3362845" y="514842"/>
                </a:lnTo>
                <a:lnTo>
                  <a:pt x="3363760" y="514740"/>
                </a:lnTo>
                <a:lnTo>
                  <a:pt x="3365804" y="512810"/>
                </a:lnTo>
                <a:lnTo>
                  <a:pt x="3366096" y="511857"/>
                </a:lnTo>
                <a:lnTo>
                  <a:pt x="3366516" y="510435"/>
                </a:lnTo>
                <a:lnTo>
                  <a:pt x="3366262" y="504694"/>
                </a:lnTo>
                <a:lnTo>
                  <a:pt x="3365411" y="504034"/>
                </a:lnTo>
                <a:lnTo>
                  <a:pt x="3362005" y="494876"/>
                </a:lnTo>
                <a:lnTo>
                  <a:pt x="3365058" y="483381"/>
                </a:lnTo>
                <a:lnTo>
                  <a:pt x="3365944" y="476843"/>
                </a:lnTo>
                <a:lnTo>
                  <a:pt x="3367493" y="474303"/>
                </a:lnTo>
                <a:lnTo>
                  <a:pt x="3368344" y="474354"/>
                </a:lnTo>
                <a:lnTo>
                  <a:pt x="3379179" y="477407"/>
                </a:lnTo>
                <a:lnTo>
                  <a:pt x="3387154" y="482501"/>
                </a:lnTo>
                <a:lnTo>
                  <a:pt x="3394958" y="485783"/>
                </a:lnTo>
                <a:lnTo>
                  <a:pt x="3405274" y="483396"/>
                </a:lnTo>
                <a:lnTo>
                  <a:pt x="3416476" y="474315"/>
                </a:lnTo>
                <a:lnTo>
                  <a:pt x="3424767" y="466005"/>
                </a:lnTo>
                <a:lnTo>
                  <a:pt x="3431908" y="459440"/>
                </a:lnTo>
                <a:lnTo>
                  <a:pt x="3439662" y="455591"/>
                </a:lnTo>
                <a:lnTo>
                  <a:pt x="3449791" y="455433"/>
                </a:lnTo>
                <a:lnTo>
                  <a:pt x="3464187" y="462033"/>
                </a:lnTo>
                <a:lnTo>
                  <a:pt x="3472005" y="466762"/>
                </a:lnTo>
                <a:lnTo>
                  <a:pt x="3479050" y="466562"/>
                </a:lnTo>
                <a:lnTo>
                  <a:pt x="3487738" y="456656"/>
                </a:lnTo>
                <a:lnTo>
                  <a:pt x="3492624" y="443553"/>
                </a:lnTo>
                <a:lnTo>
                  <a:pt x="3495848" y="432082"/>
                </a:lnTo>
                <a:lnTo>
                  <a:pt x="3499947" y="419750"/>
                </a:lnTo>
                <a:lnTo>
                  <a:pt x="3505629" y="408220"/>
                </a:lnTo>
                <a:lnTo>
                  <a:pt x="3518357" y="401038"/>
                </a:lnTo>
                <a:lnTo>
                  <a:pt x="3530469" y="397499"/>
                </a:lnTo>
                <a:lnTo>
                  <a:pt x="3536158" y="388721"/>
                </a:lnTo>
                <a:lnTo>
                  <a:pt x="3538645" y="379523"/>
                </a:lnTo>
                <a:lnTo>
                  <a:pt x="3540295" y="370837"/>
                </a:lnTo>
                <a:lnTo>
                  <a:pt x="3543477" y="363594"/>
                </a:lnTo>
                <a:lnTo>
                  <a:pt x="3550559" y="358725"/>
                </a:lnTo>
                <a:lnTo>
                  <a:pt x="3558605" y="358992"/>
                </a:lnTo>
                <a:lnTo>
                  <a:pt x="3568679" y="360430"/>
                </a:lnTo>
                <a:lnTo>
                  <a:pt x="3579014" y="361883"/>
                </a:lnTo>
                <a:lnTo>
                  <a:pt x="3587847" y="362194"/>
                </a:lnTo>
                <a:lnTo>
                  <a:pt x="3593412" y="360209"/>
                </a:lnTo>
                <a:lnTo>
                  <a:pt x="3593947" y="354770"/>
                </a:lnTo>
                <a:lnTo>
                  <a:pt x="3584709" y="346840"/>
                </a:lnTo>
                <a:lnTo>
                  <a:pt x="3572192" y="342588"/>
                </a:lnTo>
                <a:lnTo>
                  <a:pt x="3558954" y="340030"/>
                </a:lnTo>
                <a:lnTo>
                  <a:pt x="3547550" y="337179"/>
                </a:lnTo>
                <a:lnTo>
                  <a:pt x="3534868" y="328838"/>
                </a:lnTo>
                <a:lnTo>
                  <a:pt x="3524714" y="321140"/>
                </a:lnTo>
                <a:lnTo>
                  <a:pt x="3515303" y="314591"/>
                </a:lnTo>
                <a:lnTo>
                  <a:pt x="3504851" y="309696"/>
                </a:lnTo>
                <a:lnTo>
                  <a:pt x="3490718" y="308589"/>
                </a:lnTo>
                <a:lnTo>
                  <a:pt x="3476645" y="308855"/>
                </a:lnTo>
                <a:lnTo>
                  <a:pt x="3463624" y="309027"/>
                </a:lnTo>
                <a:lnTo>
                  <a:pt x="3452650" y="307636"/>
                </a:lnTo>
                <a:lnTo>
                  <a:pt x="3444716" y="303214"/>
                </a:lnTo>
                <a:lnTo>
                  <a:pt x="3442375" y="293679"/>
                </a:lnTo>
                <a:lnTo>
                  <a:pt x="3447227" y="288894"/>
                </a:lnTo>
                <a:lnTo>
                  <a:pt x="3456321" y="287146"/>
                </a:lnTo>
                <a:lnTo>
                  <a:pt x="3466706" y="286722"/>
                </a:lnTo>
                <a:lnTo>
                  <a:pt x="3475430" y="285908"/>
                </a:lnTo>
                <a:lnTo>
                  <a:pt x="3484811" y="278466"/>
                </a:lnTo>
                <a:lnTo>
                  <a:pt x="3487553" y="271896"/>
                </a:lnTo>
                <a:lnTo>
                  <a:pt x="3485343" y="265899"/>
                </a:lnTo>
                <a:lnTo>
                  <a:pt x="3479871" y="260175"/>
                </a:lnTo>
                <a:lnTo>
                  <a:pt x="3472827" y="254427"/>
                </a:lnTo>
                <a:lnTo>
                  <a:pt x="3465899" y="248355"/>
                </a:lnTo>
                <a:lnTo>
                  <a:pt x="3460777" y="241660"/>
                </a:lnTo>
                <a:lnTo>
                  <a:pt x="3459162" y="236966"/>
                </a:lnTo>
                <a:lnTo>
                  <a:pt x="3461169" y="233905"/>
                </a:lnTo>
                <a:lnTo>
                  <a:pt x="3462108" y="233930"/>
                </a:lnTo>
                <a:lnTo>
                  <a:pt x="3468725" y="234083"/>
                </a:lnTo>
                <a:lnTo>
                  <a:pt x="3473450" y="236978"/>
                </a:lnTo>
                <a:lnTo>
                  <a:pt x="3480346" y="239201"/>
                </a:lnTo>
                <a:lnTo>
                  <a:pt x="3496081" y="244217"/>
                </a:lnTo>
                <a:lnTo>
                  <a:pt x="3507283" y="248872"/>
                </a:lnTo>
                <a:lnTo>
                  <a:pt x="3557256" y="256749"/>
                </a:lnTo>
                <a:lnTo>
                  <a:pt x="3583146" y="257470"/>
                </a:lnTo>
                <a:lnTo>
                  <a:pt x="3595769" y="257832"/>
                </a:lnTo>
                <a:lnTo>
                  <a:pt x="3608240" y="259776"/>
                </a:lnTo>
                <a:lnTo>
                  <a:pt x="3620650" y="263403"/>
                </a:lnTo>
                <a:lnTo>
                  <a:pt x="3632796" y="267809"/>
                </a:lnTo>
                <a:lnTo>
                  <a:pt x="3644474" y="272089"/>
                </a:lnTo>
                <a:lnTo>
                  <a:pt x="3655481" y="275338"/>
                </a:lnTo>
                <a:lnTo>
                  <a:pt x="3665614" y="276652"/>
                </a:lnTo>
                <a:lnTo>
                  <a:pt x="3674669" y="275127"/>
                </a:lnTo>
                <a:lnTo>
                  <a:pt x="3682443" y="269858"/>
                </a:lnTo>
                <a:lnTo>
                  <a:pt x="3684054" y="268004"/>
                </a:lnTo>
                <a:lnTo>
                  <a:pt x="3683736" y="264728"/>
                </a:lnTo>
                <a:lnTo>
                  <a:pt x="3682885" y="264271"/>
                </a:lnTo>
                <a:lnTo>
                  <a:pt x="3681107" y="263280"/>
                </a:lnTo>
                <a:lnTo>
                  <a:pt x="3679253" y="262836"/>
                </a:lnTo>
                <a:lnTo>
                  <a:pt x="3676904" y="262074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56719" y="1996097"/>
            <a:ext cx="22860" cy="29845"/>
          </a:xfrm>
          <a:custGeom>
            <a:avLst/>
            <a:gdLst/>
            <a:ahLst/>
            <a:cxnLst/>
            <a:rect l="l" t="t" r="r" b="b"/>
            <a:pathLst>
              <a:path w="22860" h="29844">
                <a:moveTo>
                  <a:pt x="22606" y="0"/>
                </a:moveTo>
                <a:lnTo>
                  <a:pt x="4635" y="6756"/>
                </a:lnTo>
                <a:lnTo>
                  <a:pt x="0" y="18707"/>
                </a:lnTo>
                <a:lnTo>
                  <a:pt x="4635" y="29540"/>
                </a:lnTo>
                <a:lnTo>
                  <a:pt x="16941" y="23685"/>
                </a:lnTo>
                <a:lnTo>
                  <a:pt x="22606" y="14630"/>
                </a:lnTo>
                <a:lnTo>
                  <a:pt x="22606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4057" y="1996110"/>
            <a:ext cx="64135" cy="38735"/>
          </a:xfrm>
          <a:custGeom>
            <a:avLst/>
            <a:gdLst/>
            <a:ahLst/>
            <a:cxnLst/>
            <a:rect l="l" t="t" r="r" b="b"/>
            <a:pathLst>
              <a:path w="64135" h="38735">
                <a:moveTo>
                  <a:pt x="40767" y="0"/>
                </a:moveTo>
                <a:lnTo>
                  <a:pt x="15938" y="14617"/>
                </a:lnTo>
                <a:lnTo>
                  <a:pt x="0" y="18694"/>
                </a:lnTo>
                <a:lnTo>
                  <a:pt x="0" y="38531"/>
                </a:lnTo>
                <a:lnTo>
                  <a:pt x="19177" y="38531"/>
                </a:lnTo>
                <a:lnTo>
                  <a:pt x="31889" y="29527"/>
                </a:lnTo>
                <a:lnTo>
                  <a:pt x="48641" y="29527"/>
                </a:lnTo>
                <a:lnTo>
                  <a:pt x="63563" y="19164"/>
                </a:lnTo>
                <a:lnTo>
                  <a:pt x="63563" y="6743"/>
                </a:lnTo>
                <a:lnTo>
                  <a:pt x="40767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20714" y="1996110"/>
            <a:ext cx="26670" cy="24130"/>
          </a:xfrm>
          <a:custGeom>
            <a:avLst/>
            <a:gdLst/>
            <a:ahLst/>
            <a:cxnLst/>
            <a:rect l="l" t="t" r="r" b="b"/>
            <a:pathLst>
              <a:path w="26670" h="24130">
                <a:moveTo>
                  <a:pt x="13728" y="0"/>
                </a:moveTo>
                <a:lnTo>
                  <a:pt x="0" y="0"/>
                </a:lnTo>
                <a:lnTo>
                  <a:pt x="0" y="14630"/>
                </a:lnTo>
                <a:lnTo>
                  <a:pt x="13728" y="23672"/>
                </a:lnTo>
                <a:lnTo>
                  <a:pt x="26238" y="18694"/>
                </a:lnTo>
                <a:lnTo>
                  <a:pt x="26238" y="11810"/>
                </a:lnTo>
                <a:lnTo>
                  <a:pt x="13728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0100" y="2323541"/>
            <a:ext cx="122555" cy="97790"/>
          </a:xfrm>
          <a:custGeom>
            <a:avLst/>
            <a:gdLst/>
            <a:ahLst/>
            <a:cxnLst/>
            <a:rect l="l" t="t" r="r" b="b"/>
            <a:pathLst>
              <a:path w="122554" h="97789">
                <a:moveTo>
                  <a:pt x="87693" y="0"/>
                </a:moveTo>
                <a:lnTo>
                  <a:pt x="54279" y="0"/>
                </a:lnTo>
                <a:lnTo>
                  <a:pt x="25006" y="11353"/>
                </a:lnTo>
                <a:lnTo>
                  <a:pt x="22593" y="23723"/>
                </a:lnTo>
                <a:lnTo>
                  <a:pt x="27647" y="35064"/>
                </a:lnTo>
                <a:lnTo>
                  <a:pt x="25374" y="38684"/>
                </a:lnTo>
                <a:lnTo>
                  <a:pt x="13512" y="38684"/>
                </a:lnTo>
                <a:lnTo>
                  <a:pt x="2374" y="42049"/>
                </a:lnTo>
                <a:lnTo>
                  <a:pt x="0" y="45872"/>
                </a:lnTo>
                <a:lnTo>
                  <a:pt x="7861" y="63385"/>
                </a:lnTo>
                <a:lnTo>
                  <a:pt x="22593" y="70370"/>
                </a:lnTo>
                <a:lnTo>
                  <a:pt x="46443" y="70370"/>
                </a:lnTo>
                <a:lnTo>
                  <a:pt x="50850" y="72529"/>
                </a:lnTo>
                <a:lnTo>
                  <a:pt x="55702" y="82753"/>
                </a:lnTo>
                <a:lnTo>
                  <a:pt x="71437" y="97612"/>
                </a:lnTo>
                <a:lnTo>
                  <a:pt x="117855" y="97612"/>
                </a:lnTo>
                <a:lnTo>
                  <a:pt x="122288" y="93916"/>
                </a:lnTo>
                <a:lnTo>
                  <a:pt x="122288" y="83883"/>
                </a:lnTo>
                <a:lnTo>
                  <a:pt x="116852" y="65912"/>
                </a:lnTo>
                <a:lnTo>
                  <a:pt x="103720" y="48767"/>
                </a:lnTo>
                <a:lnTo>
                  <a:pt x="95262" y="31610"/>
                </a:lnTo>
                <a:lnTo>
                  <a:pt x="93027" y="13639"/>
                </a:lnTo>
                <a:lnTo>
                  <a:pt x="90614" y="10223"/>
                </a:lnTo>
                <a:lnTo>
                  <a:pt x="89268" y="8153"/>
                </a:lnTo>
                <a:lnTo>
                  <a:pt x="89547" y="4864"/>
                </a:lnTo>
                <a:lnTo>
                  <a:pt x="90258" y="1079"/>
                </a:lnTo>
                <a:lnTo>
                  <a:pt x="87693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100" y="2323541"/>
            <a:ext cx="122555" cy="97790"/>
          </a:xfrm>
          <a:custGeom>
            <a:avLst/>
            <a:gdLst/>
            <a:ahLst/>
            <a:cxnLst/>
            <a:rect l="l" t="t" r="r" b="b"/>
            <a:pathLst>
              <a:path w="122554" h="97789">
                <a:moveTo>
                  <a:pt x="117855" y="97612"/>
                </a:moveTo>
                <a:lnTo>
                  <a:pt x="90614" y="97612"/>
                </a:lnTo>
                <a:lnTo>
                  <a:pt x="71437" y="97612"/>
                </a:lnTo>
                <a:lnTo>
                  <a:pt x="55702" y="82753"/>
                </a:lnTo>
                <a:lnTo>
                  <a:pt x="50850" y="72529"/>
                </a:lnTo>
                <a:lnTo>
                  <a:pt x="46443" y="70370"/>
                </a:lnTo>
                <a:lnTo>
                  <a:pt x="22593" y="70370"/>
                </a:lnTo>
                <a:lnTo>
                  <a:pt x="7861" y="63385"/>
                </a:lnTo>
                <a:lnTo>
                  <a:pt x="0" y="45872"/>
                </a:lnTo>
                <a:lnTo>
                  <a:pt x="2374" y="42049"/>
                </a:lnTo>
                <a:lnTo>
                  <a:pt x="13512" y="38684"/>
                </a:lnTo>
                <a:lnTo>
                  <a:pt x="25374" y="38684"/>
                </a:lnTo>
                <a:lnTo>
                  <a:pt x="27647" y="35064"/>
                </a:lnTo>
                <a:lnTo>
                  <a:pt x="22593" y="23723"/>
                </a:lnTo>
                <a:lnTo>
                  <a:pt x="25006" y="11353"/>
                </a:lnTo>
                <a:lnTo>
                  <a:pt x="54279" y="0"/>
                </a:lnTo>
                <a:lnTo>
                  <a:pt x="60744" y="0"/>
                </a:lnTo>
                <a:lnTo>
                  <a:pt x="81533" y="0"/>
                </a:lnTo>
                <a:lnTo>
                  <a:pt x="87693" y="0"/>
                </a:lnTo>
                <a:lnTo>
                  <a:pt x="90258" y="1079"/>
                </a:lnTo>
                <a:lnTo>
                  <a:pt x="89979" y="2578"/>
                </a:lnTo>
                <a:lnTo>
                  <a:pt x="89547" y="4864"/>
                </a:lnTo>
                <a:lnTo>
                  <a:pt x="89268" y="8153"/>
                </a:lnTo>
                <a:lnTo>
                  <a:pt x="90614" y="10223"/>
                </a:lnTo>
                <a:lnTo>
                  <a:pt x="93027" y="13639"/>
                </a:lnTo>
                <a:lnTo>
                  <a:pt x="95262" y="31610"/>
                </a:lnTo>
                <a:lnTo>
                  <a:pt x="103720" y="48767"/>
                </a:lnTo>
                <a:lnTo>
                  <a:pt x="116852" y="65912"/>
                </a:lnTo>
                <a:lnTo>
                  <a:pt x="122288" y="83883"/>
                </a:lnTo>
                <a:lnTo>
                  <a:pt x="122288" y="93916"/>
                </a:lnTo>
                <a:lnTo>
                  <a:pt x="117855" y="97612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7543" y="2139797"/>
            <a:ext cx="236854" cy="151130"/>
          </a:xfrm>
          <a:custGeom>
            <a:avLst/>
            <a:gdLst/>
            <a:ahLst/>
            <a:cxnLst/>
            <a:rect l="l" t="t" r="r" b="b"/>
            <a:pathLst>
              <a:path w="236854" h="151130">
                <a:moveTo>
                  <a:pt x="52781" y="55702"/>
                </a:moveTo>
                <a:lnTo>
                  <a:pt x="39662" y="55702"/>
                </a:lnTo>
                <a:lnTo>
                  <a:pt x="24828" y="65786"/>
                </a:lnTo>
                <a:lnTo>
                  <a:pt x="16954" y="80403"/>
                </a:lnTo>
                <a:lnTo>
                  <a:pt x="24828" y="90627"/>
                </a:lnTo>
                <a:lnTo>
                  <a:pt x="24828" y="100799"/>
                </a:lnTo>
                <a:lnTo>
                  <a:pt x="9690" y="100799"/>
                </a:lnTo>
                <a:lnTo>
                  <a:pt x="0" y="114439"/>
                </a:lnTo>
                <a:lnTo>
                  <a:pt x="10083" y="124714"/>
                </a:lnTo>
                <a:lnTo>
                  <a:pt x="14732" y="130200"/>
                </a:lnTo>
                <a:lnTo>
                  <a:pt x="14732" y="146138"/>
                </a:lnTo>
                <a:lnTo>
                  <a:pt x="22593" y="150698"/>
                </a:lnTo>
                <a:lnTo>
                  <a:pt x="39662" y="146138"/>
                </a:lnTo>
                <a:lnTo>
                  <a:pt x="65887" y="121107"/>
                </a:lnTo>
                <a:lnTo>
                  <a:pt x="71335" y="113322"/>
                </a:lnTo>
                <a:lnTo>
                  <a:pt x="85064" y="107556"/>
                </a:lnTo>
                <a:lnTo>
                  <a:pt x="99783" y="95173"/>
                </a:lnTo>
                <a:lnTo>
                  <a:pt x="102006" y="82664"/>
                </a:lnTo>
                <a:lnTo>
                  <a:pt x="118364" y="67932"/>
                </a:lnTo>
                <a:lnTo>
                  <a:pt x="121983" y="65786"/>
                </a:lnTo>
                <a:lnTo>
                  <a:pt x="65887" y="65786"/>
                </a:lnTo>
                <a:lnTo>
                  <a:pt x="52781" y="55702"/>
                </a:lnTo>
                <a:close/>
              </a:path>
              <a:path w="236854" h="151130">
                <a:moveTo>
                  <a:pt x="142786" y="17678"/>
                </a:moveTo>
                <a:lnTo>
                  <a:pt x="124815" y="17678"/>
                </a:lnTo>
                <a:lnTo>
                  <a:pt x="111099" y="30480"/>
                </a:lnTo>
                <a:lnTo>
                  <a:pt x="105244" y="39751"/>
                </a:lnTo>
                <a:lnTo>
                  <a:pt x="85064" y="46418"/>
                </a:lnTo>
                <a:lnTo>
                  <a:pt x="71335" y="60058"/>
                </a:lnTo>
                <a:lnTo>
                  <a:pt x="65887" y="65786"/>
                </a:lnTo>
                <a:lnTo>
                  <a:pt x="121983" y="65786"/>
                </a:lnTo>
                <a:lnTo>
                  <a:pt x="128066" y="62179"/>
                </a:lnTo>
                <a:lnTo>
                  <a:pt x="149656" y="56730"/>
                </a:lnTo>
                <a:lnTo>
                  <a:pt x="155092" y="56730"/>
                </a:lnTo>
                <a:lnTo>
                  <a:pt x="176682" y="47637"/>
                </a:lnTo>
                <a:lnTo>
                  <a:pt x="208572" y="44208"/>
                </a:lnTo>
                <a:lnTo>
                  <a:pt x="221094" y="34124"/>
                </a:lnTo>
                <a:lnTo>
                  <a:pt x="230003" y="26022"/>
                </a:lnTo>
                <a:lnTo>
                  <a:pt x="160743" y="26022"/>
                </a:lnTo>
                <a:lnTo>
                  <a:pt x="142786" y="17678"/>
                </a:lnTo>
                <a:close/>
              </a:path>
              <a:path w="236854" h="151130">
                <a:moveTo>
                  <a:pt x="221094" y="0"/>
                </a:moveTo>
                <a:lnTo>
                  <a:pt x="207352" y="0"/>
                </a:lnTo>
                <a:lnTo>
                  <a:pt x="192430" y="6756"/>
                </a:lnTo>
                <a:lnTo>
                  <a:pt x="184772" y="17678"/>
                </a:lnTo>
                <a:lnTo>
                  <a:pt x="174459" y="17678"/>
                </a:lnTo>
                <a:lnTo>
                  <a:pt x="160743" y="26022"/>
                </a:lnTo>
                <a:lnTo>
                  <a:pt x="230003" y="26022"/>
                </a:lnTo>
                <a:lnTo>
                  <a:pt x="231190" y="24942"/>
                </a:lnTo>
                <a:lnTo>
                  <a:pt x="236829" y="17678"/>
                </a:lnTo>
                <a:lnTo>
                  <a:pt x="236829" y="10083"/>
                </a:lnTo>
                <a:lnTo>
                  <a:pt x="221094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543" y="2139797"/>
            <a:ext cx="236854" cy="151130"/>
          </a:xfrm>
          <a:custGeom>
            <a:avLst/>
            <a:gdLst/>
            <a:ahLst/>
            <a:cxnLst/>
            <a:rect l="l" t="t" r="r" b="b"/>
            <a:pathLst>
              <a:path w="236854" h="151130">
                <a:moveTo>
                  <a:pt x="14732" y="146138"/>
                </a:moveTo>
                <a:lnTo>
                  <a:pt x="14732" y="130200"/>
                </a:lnTo>
                <a:lnTo>
                  <a:pt x="10083" y="124714"/>
                </a:lnTo>
                <a:lnTo>
                  <a:pt x="0" y="114439"/>
                </a:lnTo>
                <a:lnTo>
                  <a:pt x="9690" y="100799"/>
                </a:lnTo>
                <a:lnTo>
                  <a:pt x="24828" y="100799"/>
                </a:lnTo>
                <a:lnTo>
                  <a:pt x="24828" y="90627"/>
                </a:lnTo>
                <a:lnTo>
                  <a:pt x="16954" y="80403"/>
                </a:lnTo>
                <a:lnTo>
                  <a:pt x="24828" y="65786"/>
                </a:lnTo>
                <a:lnTo>
                  <a:pt x="39662" y="55702"/>
                </a:lnTo>
                <a:lnTo>
                  <a:pt x="52781" y="55702"/>
                </a:lnTo>
                <a:lnTo>
                  <a:pt x="65887" y="65786"/>
                </a:lnTo>
                <a:lnTo>
                  <a:pt x="71335" y="60058"/>
                </a:lnTo>
                <a:lnTo>
                  <a:pt x="85064" y="46418"/>
                </a:lnTo>
                <a:lnTo>
                  <a:pt x="105244" y="39751"/>
                </a:lnTo>
                <a:lnTo>
                  <a:pt x="111099" y="30480"/>
                </a:lnTo>
                <a:lnTo>
                  <a:pt x="124815" y="17678"/>
                </a:lnTo>
                <a:lnTo>
                  <a:pt x="142786" y="17678"/>
                </a:lnTo>
                <a:lnTo>
                  <a:pt x="160743" y="26022"/>
                </a:lnTo>
                <a:lnTo>
                  <a:pt x="174459" y="17678"/>
                </a:lnTo>
                <a:lnTo>
                  <a:pt x="184772" y="17678"/>
                </a:lnTo>
                <a:lnTo>
                  <a:pt x="192430" y="6756"/>
                </a:lnTo>
                <a:lnTo>
                  <a:pt x="207352" y="0"/>
                </a:lnTo>
                <a:lnTo>
                  <a:pt x="221094" y="0"/>
                </a:lnTo>
                <a:lnTo>
                  <a:pt x="236829" y="10083"/>
                </a:lnTo>
                <a:lnTo>
                  <a:pt x="236829" y="17678"/>
                </a:lnTo>
                <a:lnTo>
                  <a:pt x="231190" y="24942"/>
                </a:lnTo>
                <a:lnTo>
                  <a:pt x="221094" y="34124"/>
                </a:lnTo>
                <a:lnTo>
                  <a:pt x="208572" y="44208"/>
                </a:lnTo>
                <a:lnTo>
                  <a:pt x="176682" y="47637"/>
                </a:lnTo>
                <a:lnTo>
                  <a:pt x="155092" y="56730"/>
                </a:lnTo>
                <a:lnTo>
                  <a:pt x="149656" y="56730"/>
                </a:lnTo>
                <a:lnTo>
                  <a:pt x="128066" y="62179"/>
                </a:lnTo>
                <a:lnTo>
                  <a:pt x="118364" y="67932"/>
                </a:lnTo>
                <a:lnTo>
                  <a:pt x="102006" y="82664"/>
                </a:lnTo>
                <a:lnTo>
                  <a:pt x="99783" y="95173"/>
                </a:lnTo>
                <a:lnTo>
                  <a:pt x="85064" y="107556"/>
                </a:lnTo>
                <a:lnTo>
                  <a:pt x="71335" y="113322"/>
                </a:lnTo>
                <a:lnTo>
                  <a:pt x="65887" y="121107"/>
                </a:lnTo>
                <a:lnTo>
                  <a:pt x="52781" y="133616"/>
                </a:lnTo>
                <a:lnTo>
                  <a:pt x="39662" y="146138"/>
                </a:lnTo>
                <a:lnTo>
                  <a:pt x="22593" y="150698"/>
                </a:lnTo>
                <a:lnTo>
                  <a:pt x="14732" y="146138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71755" y="1955317"/>
            <a:ext cx="71755" cy="60325"/>
          </a:xfrm>
          <a:custGeom>
            <a:avLst/>
            <a:gdLst/>
            <a:ahLst/>
            <a:cxnLst/>
            <a:rect l="l" t="t" r="r" b="b"/>
            <a:pathLst>
              <a:path w="71754" h="60325">
                <a:moveTo>
                  <a:pt x="50584" y="0"/>
                </a:moveTo>
                <a:lnTo>
                  <a:pt x="37261" y="0"/>
                </a:lnTo>
                <a:lnTo>
                  <a:pt x="25768" y="10210"/>
                </a:lnTo>
                <a:lnTo>
                  <a:pt x="13665" y="14770"/>
                </a:lnTo>
                <a:lnTo>
                  <a:pt x="0" y="31076"/>
                </a:lnTo>
                <a:lnTo>
                  <a:pt x="901" y="38087"/>
                </a:lnTo>
                <a:lnTo>
                  <a:pt x="8813" y="47536"/>
                </a:lnTo>
                <a:lnTo>
                  <a:pt x="30403" y="59956"/>
                </a:lnTo>
                <a:lnTo>
                  <a:pt x="54025" y="50914"/>
                </a:lnTo>
                <a:lnTo>
                  <a:pt x="71183" y="30099"/>
                </a:lnTo>
                <a:lnTo>
                  <a:pt x="61899" y="9042"/>
                </a:lnTo>
                <a:lnTo>
                  <a:pt x="50584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26834" y="2006219"/>
            <a:ext cx="128905" cy="64769"/>
          </a:xfrm>
          <a:custGeom>
            <a:avLst/>
            <a:gdLst/>
            <a:ahLst/>
            <a:cxnLst/>
            <a:rect l="l" t="t" r="r" b="b"/>
            <a:pathLst>
              <a:path w="128904" h="64769">
                <a:moveTo>
                  <a:pt x="127462" y="56743"/>
                </a:moveTo>
                <a:lnTo>
                  <a:pt x="72605" y="56743"/>
                </a:lnTo>
                <a:lnTo>
                  <a:pt x="86321" y="64655"/>
                </a:lnTo>
                <a:lnTo>
                  <a:pt x="112356" y="64655"/>
                </a:lnTo>
                <a:lnTo>
                  <a:pt x="125958" y="61506"/>
                </a:lnTo>
                <a:lnTo>
                  <a:pt x="127462" y="56743"/>
                </a:lnTo>
                <a:close/>
              </a:path>
              <a:path w="128904" h="64769">
                <a:moveTo>
                  <a:pt x="37477" y="0"/>
                </a:moveTo>
                <a:lnTo>
                  <a:pt x="27393" y="0"/>
                </a:lnTo>
                <a:lnTo>
                  <a:pt x="9232" y="18211"/>
                </a:lnTo>
                <a:lnTo>
                  <a:pt x="0" y="28092"/>
                </a:lnTo>
                <a:lnTo>
                  <a:pt x="5079" y="36144"/>
                </a:lnTo>
                <a:lnTo>
                  <a:pt x="16090" y="39865"/>
                </a:lnTo>
                <a:lnTo>
                  <a:pt x="28397" y="48729"/>
                </a:lnTo>
                <a:lnTo>
                  <a:pt x="50203" y="60210"/>
                </a:lnTo>
                <a:lnTo>
                  <a:pt x="72605" y="56743"/>
                </a:lnTo>
                <a:lnTo>
                  <a:pt x="127462" y="56743"/>
                </a:lnTo>
                <a:lnTo>
                  <a:pt x="128333" y="53987"/>
                </a:lnTo>
                <a:lnTo>
                  <a:pt x="119227" y="36296"/>
                </a:lnTo>
                <a:lnTo>
                  <a:pt x="95211" y="30149"/>
                </a:lnTo>
                <a:lnTo>
                  <a:pt x="83350" y="12928"/>
                </a:lnTo>
                <a:lnTo>
                  <a:pt x="76352" y="9055"/>
                </a:lnTo>
                <a:lnTo>
                  <a:pt x="50203" y="9055"/>
                </a:lnTo>
                <a:lnTo>
                  <a:pt x="37477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26834" y="2006219"/>
            <a:ext cx="128905" cy="64769"/>
          </a:xfrm>
          <a:custGeom>
            <a:avLst/>
            <a:gdLst/>
            <a:ahLst/>
            <a:cxnLst/>
            <a:rect l="l" t="t" r="r" b="b"/>
            <a:pathLst>
              <a:path w="128904" h="64769">
                <a:moveTo>
                  <a:pt x="50203" y="60210"/>
                </a:moveTo>
                <a:lnTo>
                  <a:pt x="28397" y="48729"/>
                </a:lnTo>
                <a:lnTo>
                  <a:pt x="16090" y="39865"/>
                </a:lnTo>
                <a:lnTo>
                  <a:pt x="5079" y="36144"/>
                </a:lnTo>
                <a:lnTo>
                  <a:pt x="0" y="28092"/>
                </a:lnTo>
                <a:lnTo>
                  <a:pt x="9232" y="18211"/>
                </a:lnTo>
                <a:lnTo>
                  <a:pt x="27393" y="0"/>
                </a:lnTo>
                <a:lnTo>
                  <a:pt x="37477" y="0"/>
                </a:lnTo>
                <a:lnTo>
                  <a:pt x="50203" y="9055"/>
                </a:lnTo>
                <a:lnTo>
                  <a:pt x="65938" y="9055"/>
                </a:lnTo>
                <a:lnTo>
                  <a:pt x="76352" y="9055"/>
                </a:lnTo>
                <a:lnTo>
                  <a:pt x="83350" y="12928"/>
                </a:lnTo>
                <a:lnTo>
                  <a:pt x="95211" y="30149"/>
                </a:lnTo>
                <a:lnTo>
                  <a:pt x="119227" y="36296"/>
                </a:lnTo>
                <a:lnTo>
                  <a:pt x="128333" y="53987"/>
                </a:lnTo>
                <a:lnTo>
                  <a:pt x="125958" y="61506"/>
                </a:lnTo>
                <a:lnTo>
                  <a:pt x="112356" y="64655"/>
                </a:lnTo>
                <a:lnTo>
                  <a:pt x="86321" y="64655"/>
                </a:lnTo>
                <a:lnTo>
                  <a:pt x="72605" y="56743"/>
                </a:lnTo>
                <a:lnTo>
                  <a:pt x="50203" y="60210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7461" y="2044865"/>
            <a:ext cx="80645" cy="52069"/>
          </a:xfrm>
          <a:custGeom>
            <a:avLst/>
            <a:gdLst/>
            <a:ahLst/>
            <a:cxnLst/>
            <a:rect l="l" t="t" r="r" b="b"/>
            <a:pathLst>
              <a:path w="80645" h="52069">
                <a:moveTo>
                  <a:pt x="38557" y="0"/>
                </a:moveTo>
                <a:lnTo>
                  <a:pt x="30670" y="0"/>
                </a:lnTo>
                <a:lnTo>
                  <a:pt x="15747" y="7962"/>
                </a:lnTo>
                <a:lnTo>
                  <a:pt x="8191" y="7962"/>
                </a:lnTo>
                <a:lnTo>
                  <a:pt x="5638" y="12839"/>
                </a:lnTo>
                <a:lnTo>
                  <a:pt x="5532" y="21907"/>
                </a:lnTo>
                <a:lnTo>
                  <a:pt x="0" y="39763"/>
                </a:lnTo>
                <a:lnTo>
                  <a:pt x="2933" y="48615"/>
                </a:lnTo>
                <a:lnTo>
                  <a:pt x="6349" y="50711"/>
                </a:lnTo>
                <a:lnTo>
                  <a:pt x="12712" y="51587"/>
                </a:lnTo>
                <a:lnTo>
                  <a:pt x="22809" y="44157"/>
                </a:lnTo>
                <a:lnTo>
                  <a:pt x="42583" y="43078"/>
                </a:lnTo>
                <a:lnTo>
                  <a:pt x="52285" y="38442"/>
                </a:lnTo>
                <a:lnTo>
                  <a:pt x="69227" y="37414"/>
                </a:lnTo>
                <a:lnTo>
                  <a:pt x="80441" y="29298"/>
                </a:lnTo>
                <a:lnTo>
                  <a:pt x="79451" y="21907"/>
                </a:lnTo>
                <a:lnTo>
                  <a:pt x="68211" y="13538"/>
                </a:lnTo>
                <a:lnTo>
                  <a:pt x="52285" y="6794"/>
                </a:lnTo>
                <a:lnTo>
                  <a:pt x="38557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54963" y="2101647"/>
            <a:ext cx="151130" cy="63500"/>
          </a:xfrm>
          <a:custGeom>
            <a:avLst/>
            <a:gdLst/>
            <a:ahLst/>
            <a:cxnLst/>
            <a:rect l="l" t="t" r="r" b="b"/>
            <a:pathLst>
              <a:path w="151129" h="63500">
                <a:moveTo>
                  <a:pt x="101917" y="0"/>
                </a:moveTo>
                <a:lnTo>
                  <a:pt x="74891" y="0"/>
                </a:lnTo>
                <a:lnTo>
                  <a:pt x="62369" y="13449"/>
                </a:lnTo>
                <a:lnTo>
                  <a:pt x="0" y="13449"/>
                </a:lnTo>
                <a:lnTo>
                  <a:pt x="0" y="24853"/>
                </a:lnTo>
                <a:lnTo>
                  <a:pt x="13525" y="42798"/>
                </a:lnTo>
                <a:lnTo>
                  <a:pt x="39573" y="55511"/>
                </a:lnTo>
                <a:lnTo>
                  <a:pt x="61163" y="63284"/>
                </a:lnTo>
                <a:lnTo>
                  <a:pt x="69240" y="55511"/>
                </a:lnTo>
                <a:lnTo>
                  <a:pt x="137236" y="55511"/>
                </a:lnTo>
                <a:lnTo>
                  <a:pt x="118872" y="37185"/>
                </a:lnTo>
                <a:lnTo>
                  <a:pt x="126758" y="31495"/>
                </a:lnTo>
                <a:lnTo>
                  <a:pt x="150558" y="31495"/>
                </a:lnTo>
                <a:lnTo>
                  <a:pt x="150558" y="20205"/>
                </a:lnTo>
                <a:lnTo>
                  <a:pt x="137236" y="11112"/>
                </a:lnTo>
                <a:lnTo>
                  <a:pt x="120294" y="6705"/>
                </a:lnTo>
                <a:lnTo>
                  <a:pt x="101917" y="0"/>
                </a:lnTo>
                <a:close/>
              </a:path>
              <a:path w="151129" h="63500">
                <a:moveTo>
                  <a:pt x="137236" y="55511"/>
                </a:moveTo>
                <a:lnTo>
                  <a:pt x="85178" y="55511"/>
                </a:lnTo>
                <a:lnTo>
                  <a:pt x="112217" y="63284"/>
                </a:lnTo>
                <a:lnTo>
                  <a:pt x="137236" y="55511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54963" y="2101647"/>
            <a:ext cx="151130" cy="63500"/>
          </a:xfrm>
          <a:custGeom>
            <a:avLst/>
            <a:gdLst/>
            <a:ahLst/>
            <a:cxnLst/>
            <a:rect l="l" t="t" r="r" b="b"/>
            <a:pathLst>
              <a:path w="151129" h="63500">
                <a:moveTo>
                  <a:pt x="137236" y="55511"/>
                </a:moveTo>
                <a:lnTo>
                  <a:pt x="112217" y="63284"/>
                </a:lnTo>
                <a:lnTo>
                  <a:pt x="85178" y="55511"/>
                </a:lnTo>
                <a:lnTo>
                  <a:pt x="69240" y="55511"/>
                </a:lnTo>
                <a:lnTo>
                  <a:pt x="61163" y="63284"/>
                </a:lnTo>
                <a:lnTo>
                  <a:pt x="39573" y="55511"/>
                </a:lnTo>
                <a:lnTo>
                  <a:pt x="13525" y="42798"/>
                </a:lnTo>
                <a:lnTo>
                  <a:pt x="0" y="24853"/>
                </a:lnTo>
                <a:lnTo>
                  <a:pt x="0" y="13449"/>
                </a:lnTo>
                <a:lnTo>
                  <a:pt x="23812" y="13449"/>
                </a:lnTo>
                <a:lnTo>
                  <a:pt x="47625" y="13449"/>
                </a:lnTo>
                <a:lnTo>
                  <a:pt x="62369" y="13449"/>
                </a:lnTo>
                <a:lnTo>
                  <a:pt x="74891" y="0"/>
                </a:lnTo>
                <a:lnTo>
                  <a:pt x="88404" y="0"/>
                </a:lnTo>
                <a:lnTo>
                  <a:pt x="101917" y="0"/>
                </a:lnTo>
                <a:lnTo>
                  <a:pt x="120294" y="6705"/>
                </a:lnTo>
                <a:lnTo>
                  <a:pt x="137236" y="11112"/>
                </a:lnTo>
                <a:lnTo>
                  <a:pt x="150558" y="20205"/>
                </a:lnTo>
                <a:lnTo>
                  <a:pt x="150558" y="31495"/>
                </a:lnTo>
                <a:lnTo>
                  <a:pt x="139471" y="31495"/>
                </a:lnTo>
                <a:lnTo>
                  <a:pt x="126758" y="31495"/>
                </a:lnTo>
                <a:lnTo>
                  <a:pt x="118872" y="37185"/>
                </a:lnTo>
                <a:lnTo>
                  <a:pt x="137236" y="55511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2156" y="2115083"/>
            <a:ext cx="99695" cy="34290"/>
          </a:xfrm>
          <a:custGeom>
            <a:avLst/>
            <a:gdLst/>
            <a:ahLst/>
            <a:cxnLst/>
            <a:rect l="l" t="t" r="r" b="b"/>
            <a:pathLst>
              <a:path w="99695" h="34289">
                <a:moveTo>
                  <a:pt x="53466" y="0"/>
                </a:moveTo>
                <a:lnTo>
                  <a:pt x="35318" y="9194"/>
                </a:lnTo>
                <a:lnTo>
                  <a:pt x="0" y="9194"/>
                </a:lnTo>
                <a:lnTo>
                  <a:pt x="0" y="18059"/>
                </a:lnTo>
                <a:lnTo>
                  <a:pt x="23812" y="29362"/>
                </a:lnTo>
                <a:lnTo>
                  <a:pt x="43179" y="33997"/>
                </a:lnTo>
                <a:lnTo>
                  <a:pt x="56705" y="23736"/>
                </a:lnTo>
                <a:lnTo>
                  <a:pt x="98822" y="23736"/>
                </a:lnTo>
                <a:lnTo>
                  <a:pt x="89611" y="11404"/>
                </a:lnTo>
                <a:lnTo>
                  <a:pt x="70421" y="5727"/>
                </a:lnTo>
                <a:lnTo>
                  <a:pt x="53466" y="0"/>
                </a:lnTo>
                <a:close/>
              </a:path>
              <a:path w="99695" h="34289">
                <a:moveTo>
                  <a:pt x="98822" y="23736"/>
                </a:moveTo>
                <a:lnTo>
                  <a:pt x="56705" y="23736"/>
                </a:lnTo>
                <a:lnTo>
                  <a:pt x="66789" y="33997"/>
                </a:lnTo>
                <a:lnTo>
                  <a:pt x="80530" y="33997"/>
                </a:lnTo>
                <a:lnTo>
                  <a:pt x="99694" y="24904"/>
                </a:lnTo>
                <a:lnTo>
                  <a:pt x="98822" y="23736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2156" y="2115083"/>
            <a:ext cx="99695" cy="34290"/>
          </a:xfrm>
          <a:custGeom>
            <a:avLst/>
            <a:gdLst/>
            <a:ahLst/>
            <a:cxnLst/>
            <a:rect l="l" t="t" r="r" b="b"/>
            <a:pathLst>
              <a:path w="99695" h="34289">
                <a:moveTo>
                  <a:pt x="43179" y="33997"/>
                </a:moveTo>
                <a:lnTo>
                  <a:pt x="23812" y="29362"/>
                </a:lnTo>
                <a:lnTo>
                  <a:pt x="0" y="18059"/>
                </a:lnTo>
                <a:lnTo>
                  <a:pt x="0" y="9194"/>
                </a:lnTo>
                <a:lnTo>
                  <a:pt x="21589" y="9194"/>
                </a:lnTo>
                <a:lnTo>
                  <a:pt x="35318" y="9194"/>
                </a:lnTo>
                <a:lnTo>
                  <a:pt x="53466" y="0"/>
                </a:lnTo>
                <a:lnTo>
                  <a:pt x="70421" y="5727"/>
                </a:lnTo>
                <a:lnTo>
                  <a:pt x="89611" y="11404"/>
                </a:lnTo>
                <a:lnTo>
                  <a:pt x="99694" y="24904"/>
                </a:lnTo>
                <a:lnTo>
                  <a:pt x="80530" y="33997"/>
                </a:lnTo>
                <a:lnTo>
                  <a:pt x="66789" y="33997"/>
                </a:lnTo>
                <a:lnTo>
                  <a:pt x="56705" y="23736"/>
                </a:lnTo>
                <a:lnTo>
                  <a:pt x="43179" y="33997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02893" y="2187626"/>
            <a:ext cx="46990" cy="25400"/>
          </a:xfrm>
          <a:custGeom>
            <a:avLst/>
            <a:gdLst/>
            <a:ahLst/>
            <a:cxnLst/>
            <a:rect l="l" t="t" r="r" b="b"/>
            <a:pathLst>
              <a:path w="46990" h="25400">
                <a:moveTo>
                  <a:pt x="24447" y="0"/>
                </a:moveTo>
                <a:lnTo>
                  <a:pt x="18796" y="0"/>
                </a:lnTo>
                <a:lnTo>
                  <a:pt x="1536" y="7696"/>
                </a:lnTo>
                <a:lnTo>
                  <a:pt x="0" y="13296"/>
                </a:lnTo>
                <a:lnTo>
                  <a:pt x="2641" y="20205"/>
                </a:lnTo>
                <a:lnTo>
                  <a:pt x="20802" y="25031"/>
                </a:lnTo>
                <a:lnTo>
                  <a:pt x="39179" y="25031"/>
                </a:lnTo>
                <a:lnTo>
                  <a:pt x="45212" y="20942"/>
                </a:lnTo>
                <a:lnTo>
                  <a:pt x="46621" y="14897"/>
                </a:lnTo>
                <a:lnTo>
                  <a:pt x="39179" y="5664"/>
                </a:lnTo>
                <a:lnTo>
                  <a:pt x="24447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02893" y="2187626"/>
            <a:ext cx="46990" cy="25400"/>
          </a:xfrm>
          <a:custGeom>
            <a:avLst/>
            <a:gdLst/>
            <a:ahLst/>
            <a:cxnLst/>
            <a:rect l="l" t="t" r="r" b="b"/>
            <a:pathLst>
              <a:path w="46990" h="25400">
                <a:moveTo>
                  <a:pt x="39179" y="25031"/>
                </a:moveTo>
                <a:lnTo>
                  <a:pt x="20802" y="25031"/>
                </a:lnTo>
                <a:lnTo>
                  <a:pt x="2641" y="20205"/>
                </a:lnTo>
                <a:lnTo>
                  <a:pt x="0" y="13296"/>
                </a:lnTo>
                <a:lnTo>
                  <a:pt x="1536" y="7696"/>
                </a:lnTo>
                <a:lnTo>
                  <a:pt x="18796" y="0"/>
                </a:lnTo>
                <a:lnTo>
                  <a:pt x="24447" y="0"/>
                </a:lnTo>
                <a:lnTo>
                  <a:pt x="39179" y="5664"/>
                </a:lnTo>
                <a:lnTo>
                  <a:pt x="46621" y="14897"/>
                </a:lnTo>
                <a:lnTo>
                  <a:pt x="45212" y="20942"/>
                </a:lnTo>
                <a:lnTo>
                  <a:pt x="39179" y="25031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01494" y="2167227"/>
            <a:ext cx="65405" cy="40640"/>
          </a:xfrm>
          <a:custGeom>
            <a:avLst/>
            <a:gdLst/>
            <a:ahLst/>
            <a:cxnLst/>
            <a:rect l="l" t="t" r="r" b="b"/>
            <a:pathLst>
              <a:path w="65404" h="40639">
                <a:moveTo>
                  <a:pt x="46135" y="0"/>
                </a:moveTo>
                <a:lnTo>
                  <a:pt x="2222" y="15446"/>
                </a:lnTo>
                <a:lnTo>
                  <a:pt x="0" y="20284"/>
                </a:lnTo>
                <a:lnTo>
                  <a:pt x="1587" y="24082"/>
                </a:lnTo>
                <a:lnTo>
                  <a:pt x="4229" y="29670"/>
                </a:lnTo>
                <a:lnTo>
                  <a:pt x="7696" y="31498"/>
                </a:lnTo>
                <a:lnTo>
                  <a:pt x="17231" y="33381"/>
                </a:lnTo>
                <a:lnTo>
                  <a:pt x="27763" y="38781"/>
                </a:lnTo>
                <a:lnTo>
                  <a:pt x="39700" y="40604"/>
                </a:lnTo>
                <a:lnTo>
                  <a:pt x="45263" y="38965"/>
                </a:lnTo>
                <a:lnTo>
                  <a:pt x="53744" y="34922"/>
                </a:lnTo>
                <a:lnTo>
                  <a:pt x="60968" y="29053"/>
                </a:lnTo>
                <a:lnTo>
                  <a:pt x="65093" y="21501"/>
                </a:lnTo>
                <a:lnTo>
                  <a:pt x="64279" y="12407"/>
                </a:lnTo>
                <a:lnTo>
                  <a:pt x="56686" y="1913"/>
                </a:lnTo>
                <a:lnTo>
                  <a:pt x="46135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01494" y="2167227"/>
            <a:ext cx="65405" cy="40640"/>
          </a:xfrm>
          <a:custGeom>
            <a:avLst/>
            <a:gdLst/>
            <a:ahLst/>
            <a:cxnLst/>
            <a:rect l="l" t="t" r="r" b="b"/>
            <a:pathLst>
              <a:path w="65404" h="40639">
                <a:moveTo>
                  <a:pt x="39700" y="40604"/>
                </a:moveTo>
                <a:lnTo>
                  <a:pt x="27763" y="38781"/>
                </a:lnTo>
                <a:lnTo>
                  <a:pt x="17231" y="33381"/>
                </a:lnTo>
                <a:lnTo>
                  <a:pt x="7696" y="31498"/>
                </a:lnTo>
                <a:lnTo>
                  <a:pt x="4229" y="29670"/>
                </a:lnTo>
                <a:lnTo>
                  <a:pt x="3746" y="28654"/>
                </a:lnTo>
                <a:lnTo>
                  <a:pt x="2666" y="26368"/>
                </a:lnTo>
                <a:lnTo>
                  <a:pt x="1587" y="24082"/>
                </a:lnTo>
                <a:lnTo>
                  <a:pt x="622" y="21770"/>
                </a:lnTo>
                <a:lnTo>
                  <a:pt x="0" y="20284"/>
                </a:lnTo>
                <a:lnTo>
                  <a:pt x="1041" y="16106"/>
                </a:lnTo>
                <a:lnTo>
                  <a:pt x="46135" y="0"/>
                </a:lnTo>
                <a:lnTo>
                  <a:pt x="56686" y="1913"/>
                </a:lnTo>
                <a:lnTo>
                  <a:pt x="64279" y="12407"/>
                </a:lnTo>
                <a:lnTo>
                  <a:pt x="65093" y="21501"/>
                </a:lnTo>
                <a:lnTo>
                  <a:pt x="60968" y="29053"/>
                </a:lnTo>
                <a:lnTo>
                  <a:pt x="53744" y="34922"/>
                </a:lnTo>
                <a:lnTo>
                  <a:pt x="45263" y="38965"/>
                </a:lnTo>
                <a:lnTo>
                  <a:pt x="39700" y="40604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87301" y="2471928"/>
            <a:ext cx="35560" cy="30480"/>
          </a:xfrm>
          <a:custGeom>
            <a:avLst/>
            <a:gdLst/>
            <a:ahLst/>
            <a:cxnLst/>
            <a:rect l="l" t="t" r="r" b="b"/>
            <a:pathLst>
              <a:path w="35560" h="30480">
                <a:moveTo>
                  <a:pt x="11302" y="0"/>
                </a:moveTo>
                <a:lnTo>
                  <a:pt x="6680" y="457"/>
                </a:lnTo>
                <a:lnTo>
                  <a:pt x="0" y="4508"/>
                </a:lnTo>
                <a:lnTo>
                  <a:pt x="0" y="14020"/>
                </a:lnTo>
                <a:lnTo>
                  <a:pt x="4851" y="22986"/>
                </a:lnTo>
                <a:lnTo>
                  <a:pt x="15430" y="29921"/>
                </a:lnTo>
                <a:lnTo>
                  <a:pt x="19126" y="30416"/>
                </a:lnTo>
                <a:lnTo>
                  <a:pt x="30479" y="25514"/>
                </a:lnTo>
                <a:lnTo>
                  <a:pt x="35521" y="15112"/>
                </a:lnTo>
                <a:lnTo>
                  <a:pt x="32486" y="9994"/>
                </a:lnTo>
                <a:lnTo>
                  <a:pt x="22999" y="3289"/>
                </a:lnTo>
                <a:lnTo>
                  <a:pt x="11302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87301" y="2471928"/>
            <a:ext cx="35560" cy="30480"/>
          </a:xfrm>
          <a:custGeom>
            <a:avLst/>
            <a:gdLst/>
            <a:ahLst/>
            <a:cxnLst/>
            <a:rect l="l" t="t" r="r" b="b"/>
            <a:pathLst>
              <a:path w="35560" h="30480">
                <a:moveTo>
                  <a:pt x="15430" y="29921"/>
                </a:moveTo>
                <a:lnTo>
                  <a:pt x="4851" y="22986"/>
                </a:lnTo>
                <a:lnTo>
                  <a:pt x="0" y="14020"/>
                </a:lnTo>
                <a:lnTo>
                  <a:pt x="0" y="4508"/>
                </a:lnTo>
                <a:lnTo>
                  <a:pt x="6680" y="457"/>
                </a:lnTo>
                <a:lnTo>
                  <a:pt x="11302" y="0"/>
                </a:lnTo>
                <a:lnTo>
                  <a:pt x="22999" y="3289"/>
                </a:lnTo>
                <a:lnTo>
                  <a:pt x="32486" y="9994"/>
                </a:lnTo>
                <a:lnTo>
                  <a:pt x="35521" y="15112"/>
                </a:lnTo>
                <a:lnTo>
                  <a:pt x="30479" y="25514"/>
                </a:lnTo>
                <a:lnTo>
                  <a:pt x="19126" y="30416"/>
                </a:lnTo>
                <a:lnTo>
                  <a:pt x="15430" y="29921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04674" y="2425471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5" h="25400">
                <a:moveTo>
                  <a:pt x="17144" y="0"/>
                </a:moveTo>
                <a:lnTo>
                  <a:pt x="7251" y="0"/>
                </a:lnTo>
                <a:lnTo>
                  <a:pt x="0" y="5156"/>
                </a:lnTo>
                <a:lnTo>
                  <a:pt x="1993" y="14630"/>
                </a:lnTo>
                <a:lnTo>
                  <a:pt x="9474" y="21005"/>
                </a:lnTo>
                <a:lnTo>
                  <a:pt x="17144" y="25120"/>
                </a:lnTo>
                <a:lnTo>
                  <a:pt x="25209" y="21005"/>
                </a:lnTo>
                <a:lnTo>
                  <a:pt x="31191" y="19405"/>
                </a:lnTo>
                <a:lnTo>
                  <a:pt x="31902" y="15684"/>
                </a:lnTo>
                <a:lnTo>
                  <a:pt x="27635" y="10591"/>
                </a:lnTo>
                <a:lnTo>
                  <a:pt x="17144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04674" y="2425471"/>
            <a:ext cx="32384" cy="25400"/>
          </a:xfrm>
          <a:custGeom>
            <a:avLst/>
            <a:gdLst/>
            <a:ahLst/>
            <a:cxnLst/>
            <a:rect l="l" t="t" r="r" b="b"/>
            <a:pathLst>
              <a:path w="32385" h="25400">
                <a:moveTo>
                  <a:pt x="9474" y="21005"/>
                </a:moveTo>
                <a:lnTo>
                  <a:pt x="1993" y="14630"/>
                </a:lnTo>
                <a:lnTo>
                  <a:pt x="0" y="5156"/>
                </a:lnTo>
                <a:lnTo>
                  <a:pt x="7251" y="0"/>
                </a:lnTo>
                <a:lnTo>
                  <a:pt x="17144" y="0"/>
                </a:lnTo>
                <a:lnTo>
                  <a:pt x="27635" y="10591"/>
                </a:lnTo>
                <a:lnTo>
                  <a:pt x="31902" y="15684"/>
                </a:lnTo>
                <a:lnTo>
                  <a:pt x="31191" y="19405"/>
                </a:lnTo>
                <a:lnTo>
                  <a:pt x="25209" y="21005"/>
                </a:lnTo>
                <a:lnTo>
                  <a:pt x="17144" y="25120"/>
                </a:lnTo>
                <a:lnTo>
                  <a:pt x="9474" y="21005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59462" y="1968678"/>
            <a:ext cx="26034" cy="22860"/>
          </a:xfrm>
          <a:custGeom>
            <a:avLst/>
            <a:gdLst/>
            <a:ahLst/>
            <a:cxnLst/>
            <a:rect l="l" t="t" r="r" b="b"/>
            <a:pathLst>
              <a:path w="26035" h="22860">
                <a:moveTo>
                  <a:pt x="13715" y="0"/>
                </a:moveTo>
                <a:lnTo>
                  <a:pt x="6857" y="3035"/>
                </a:lnTo>
                <a:lnTo>
                  <a:pt x="0" y="11341"/>
                </a:lnTo>
                <a:lnTo>
                  <a:pt x="4038" y="22733"/>
                </a:lnTo>
                <a:lnTo>
                  <a:pt x="13715" y="22733"/>
                </a:lnTo>
                <a:lnTo>
                  <a:pt x="25831" y="16738"/>
                </a:lnTo>
                <a:lnTo>
                  <a:pt x="22796" y="11341"/>
                </a:lnTo>
                <a:lnTo>
                  <a:pt x="19773" y="4597"/>
                </a:lnTo>
                <a:lnTo>
                  <a:pt x="13715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91025" y="4403575"/>
            <a:ext cx="310515" cy="697865"/>
          </a:xfrm>
          <a:custGeom>
            <a:avLst/>
            <a:gdLst/>
            <a:ahLst/>
            <a:cxnLst/>
            <a:rect l="l" t="t" r="r" b="b"/>
            <a:pathLst>
              <a:path w="310514" h="697864">
                <a:moveTo>
                  <a:pt x="101298" y="0"/>
                </a:moveTo>
                <a:lnTo>
                  <a:pt x="70035" y="22507"/>
                </a:lnTo>
                <a:lnTo>
                  <a:pt x="59509" y="61041"/>
                </a:lnTo>
                <a:lnTo>
                  <a:pt x="61145" y="74601"/>
                </a:lnTo>
                <a:lnTo>
                  <a:pt x="64240" y="87337"/>
                </a:lnTo>
                <a:lnTo>
                  <a:pt x="68047" y="99427"/>
                </a:lnTo>
                <a:lnTo>
                  <a:pt x="71816" y="111050"/>
                </a:lnTo>
                <a:lnTo>
                  <a:pt x="74799" y="122383"/>
                </a:lnTo>
                <a:lnTo>
                  <a:pt x="76246" y="133605"/>
                </a:lnTo>
                <a:lnTo>
                  <a:pt x="75410" y="144895"/>
                </a:lnTo>
                <a:lnTo>
                  <a:pt x="70982" y="158614"/>
                </a:lnTo>
                <a:lnTo>
                  <a:pt x="67077" y="169746"/>
                </a:lnTo>
                <a:lnTo>
                  <a:pt x="64441" y="184084"/>
                </a:lnTo>
                <a:lnTo>
                  <a:pt x="64565" y="195821"/>
                </a:lnTo>
                <a:lnTo>
                  <a:pt x="67659" y="211363"/>
                </a:lnTo>
                <a:lnTo>
                  <a:pt x="69606" y="222906"/>
                </a:lnTo>
                <a:lnTo>
                  <a:pt x="59359" y="261481"/>
                </a:lnTo>
                <a:lnTo>
                  <a:pt x="34342" y="290501"/>
                </a:lnTo>
                <a:lnTo>
                  <a:pt x="25626" y="299204"/>
                </a:lnTo>
                <a:lnTo>
                  <a:pt x="17375" y="308193"/>
                </a:lnTo>
                <a:lnTo>
                  <a:pt x="9039" y="320071"/>
                </a:lnTo>
                <a:lnTo>
                  <a:pt x="3370" y="331582"/>
                </a:lnTo>
                <a:lnTo>
                  <a:pt x="280" y="343119"/>
                </a:lnTo>
                <a:lnTo>
                  <a:pt x="0" y="358217"/>
                </a:lnTo>
                <a:lnTo>
                  <a:pt x="1416" y="369875"/>
                </a:lnTo>
                <a:lnTo>
                  <a:pt x="6703" y="384306"/>
                </a:lnTo>
                <a:lnTo>
                  <a:pt x="11856" y="394729"/>
                </a:lnTo>
                <a:lnTo>
                  <a:pt x="19229" y="408014"/>
                </a:lnTo>
                <a:lnTo>
                  <a:pt x="24362" y="418553"/>
                </a:lnTo>
                <a:lnTo>
                  <a:pt x="29380" y="432911"/>
                </a:lnTo>
                <a:lnTo>
                  <a:pt x="32756" y="444507"/>
                </a:lnTo>
                <a:lnTo>
                  <a:pt x="36358" y="458823"/>
                </a:lnTo>
                <a:lnTo>
                  <a:pt x="37602" y="463877"/>
                </a:lnTo>
                <a:lnTo>
                  <a:pt x="40320" y="473225"/>
                </a:lnTo>
                <a:lnTo>
                  <a:pt x="42441" y="477670"/>
                </a:lnTo>
                <a:lnTo>
                  <a:pt x="44549" y="489633"/>
                </a:lnTo>
                <a:lnTo>
                  <a:pt x="43940" y="496770"/>
                </a:lnTo>
                <a:lnTo>
                  <a:pt x="44118" y="514741"/>
                </a:lnTo>
                <a:lnTo>
                  <a:pt x="46175" y="523605"/>
                </a:lnTo>
                <a:lnTo>
                  <a:pt x="47813" y="527314"/>
                </a:lnTo>
                <a:lnTo>
                  <a:pt x="52461" y="538325"/>
                </a:lnTo>
                <a:lnTo>
                  <a:pt x="55103" y="546516"/>
                </a:lnTo>
                <a:lnTo>
                  <a:pt x="55294" y="558683"/>
                </a:lnTo>
                <a:lnTo>
                  <a:pt x="54493" y="563090"/>
                </a:lnTo>
                <a:lnTo>
                  <a:pt x="47940" y="568881"/>
                </a:lnTo>
                <a:lnTo>
                  <a:pt x="43800" y="570265"/>
                </a:lnTo>
                <a:lnTo>
                  <a:pt x="34326" y="574698"/>
                </a:lnTo>
                <a:lnTo>
                  <a:pt x="29195" y="578203"/>
                </a:lnTo>
                <a:lnTo>
                  <a:pt x="21499" y="589849"/>
                </a:lnTo>
                <a:lnTo>
                  <a:pt x="21854" y="597621"/>
                </a:lnTo>
                <a:lnTo>
                  <a:pt x="23632" y="604771"/>
                </a:lnTo>
                <a:lnTo>
                  <a:pt x="27491" y="616871"/>
                </a:lnTo>
                <a:lnTo>
                  <a:pt x="32056" y="628822"/>
                </a:lnTo>
                <a:lnTo>
                  <a:pt x="35887" y="640946"/>
                </a:lnTo>
                <a:lnTo>
                  <a:pt x="36722" y="656919"/>
                </a:lnTo>
                <a:lnTo>
                  <a:pt x="34611" y="667243"/>
                </a:lnTo>
                <a:lnTo>
                  <a:pt x="30897" y="675675"/>
                </a:lnTo>
                <a:lnTo>
                  <a:pt x="28420" y="680641"/>
                </a:lnTo>
                <a:lnTo>
                  <a:pt x="27912" y="689658"/>
                </a:lnTo>
                <a:lnTo>
                  <a:pt x="28192" y="693646"/>
                </a:lnTo>
                <a:lnTo>
                  <a:pt x="28941" y="697405"/>
                </a:lnTo>
                <a:lnTo>
                  <a:pt x="34030" y="685702"/>
                </a:lnTo>
                <a:lnTo>
                  <a:pt x="40338" y="674655"/>
                </a:lnTo>
                <a:lnTo>
                  <a:pt x="70431" y="646536"/>
                </a:lnTo>
                <a:lnTo>
                  <a:pt x="107570" y="637171"/>
                </a:lnTo>
                <a:lnTo>
                  <a:pt x="122573" y="634158"/>
                </a:lnTo>
                <a:lnTo>
                  <a:pt x="148715" y="608556"/>
                </a:lnTo>
                <a:lnTo>
                  <a:pt x="153909" y="602041"/>
                </a:lnTo>
                <a:lnTo>
                  <a:pt x="157427" y="600072"/>
                </a:lnTo>
                <a:lnTo>
                  <a:pt x="161948" y="596415"/>
                </a:lnTo>
                <a:lnTo>
                  <a:pt x="164479" y="596415"/>
                </a:lnTo>
                <a:lnTo>
                  <a:pt x="173099" y="595576"/>
                </a:lnTo>
                <a:lnTo>
                  <a:pt x="192466" y="595462"/>
                </a:lnTo>
                <a:lnTo>
                  <a:pt x="194016" y="594624"/>
                </a:lnTo>
                <a:lnTo>
                  <a:pt x="230337" y="578095"/>
                </a:lnTo>
                <a:lnTo>
                  <a:pt x="265920" y="557179"/>
                </a:lnTo>
                <a:lnTo>
                  <a:pt x="284167" y="543064"/>
                </a:lnTo>
                <a:lnTo>
                  <a:pt x="282377" y="530035"/>
                </a:lnTo>
                <a:lnTo>
                  <a:pt x="280132" y="517925"/>
                </a:lnTo>
                <a:lnTo>
                  <a:pt x="277873" y="504758"/>
                </a:lnTo>
                <a:lnTo>
                  <a:pt x="275425" y="492800"/>
                </a:lnTo>
                <a:lnTo>
                  <a:pt x="272026" y="479568"/>
                </a:lnTo>
                <a:lnTo>
                  <a:pt x="265276" y="452944"/>
                </a:lnTo>
                <a:lnTo>
                  <a:pt x="255590" y="416090"/>
                </a:lnTo>
                <a:lnTo>
                  <a:pt x="248367" y="390916"/>
                </a:lnTo>
                <a:lnTo>
                  <a:pt x="245144" y="378095"/>
                </a:lnTo>
                <a:lnTo>
                  <a:pt x="243080" y="366290"/>
                </a:lnTo>
                <a:lnTo>
                  <a:pt x="242417" y="355056"/>
                </a:lnTo>
                <a:lnTo>
                  <a:pt x="244089" y="340461"/>
                </a:lnTo>
                <a:lnTo>
                  <a:pt x="265186" y="295831"/>
                </a:lnTo>
                <a:lnTo>
                  <a:pt x="288821" y="286192"/>
                </a:lnTo>
                <a:lnTo>
                  <a:pt x="300937" y="280058"/>
                </a:lnTo>
                <a:lnTo>
                  <a:pt x="305941" y="275079"/>
                </a:lnTo>
                <a:lnTo>
                  <a:pt x="309967" y="260728"/>
                </a:lnTo>
                <a:lnTo>
                  <a:pt x="310424" y="253070"/>
                </a:lnTo>
                <a:lnTo>
                  <a:pt x="310500" y="237538"/>
                </a:lnTo>
                <a:lnTo>
                  <a:pt x="310068" y="229512"/>
                </a:lnTo>
                <a:lnTo>
                  <a:pt x="309128" y="214907"/>
                </a:lnTo>
                <a:lnTo>
                  <a:pt x="308316" y="208188"/>
                </a:lnTo>
                <a:lnTo>
                  <a:pt x="308862" y="193332"/>
                </a:lnTo>
                <a:lnTo>
                  <a:pt x="307778" y="144895"/>
                </a:lnTo>
                <a:lnTo>
                  <a:pt x="299375" y="138371"/>
                </a:lnTo>
                <a:lnTo>
                  <a:pt x="289042" y="133748"/>
                </a:lnTo>
                <a:lnTo>
                  <a:pt x="277449" y="126277"/>
                </a:lnTo>
                <a:lnTo>
                  <a:pt x="254533" y="109154"/>
                </a:lnTo>
                <a:lnTo>
                  <a:pt x="243473" y="101771"/>
                </a:lnTo>
                <a:lnTo>
                  <a:pt x="205652" y="76292"/>
                </a:lnTo>
                <a:lnTo>
                  <a:pt x="173417" y="49905"/>
                </a:lnTo>
                <a:lnTo>
                  <a:pt x="155307" y="33400"/>
                </a:lnTo>
                <a:lnTo>
                  <a:pt x="145618" y="25081"/>
                </a:lnTo>
                <a:lnTo>
                  <a:pt x="135881" y="17828"/>
                </a:lnTo>
                <a:lnTo>
                  <a:pt x="125408" y="11598"/>
                </a:lnTo>
                <a:lnTo>
                  <a:pt x="111702" y="4542"/>
                </a:lnTo>
                <a:lnTo>
                  <a:pt x="101298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91025" y="4403575"/>
            <a:ext cx="310515" cy="697865"/>
          </a:xfrm>
          <a:custGeom>
            <a:avLst/>
            <a:gdLst/>
            <a:ahLst/>
            <a:cxnLst/>
            <a:rect l="l" t="t" r="r" b="b"/>
            <a:pathLst>
              <a:path w="310514" h="697864">
                <a:moveTo>
                  <a:pt x="308544" y="201597"/>
                </a:moveTo>
                <a:lnTo>
                  <a:pt x="308862" y="193332"/>
                </a:lnTo>
                <a:lnTo>
                  <a:pt x="309173" y="179350"/>
                </a:lnTo>
                <a:lnTo>
                  <a:pt x="308592" y="159385"/>
                </a:lnTo>
                <a:lnTo>
                  <a:pt x="307848" y="146001"/>
                </a:lnTo>
                <a:lnTo>
                  <a:pt x="307383" y="138690"/>
                </a:lnTo>
                <a:lnTo>
                  <a:pt x="299375" y="138371"/>
                </a:lnTo>
                <a:lnTo>
                  <a:pt x="289042" y="133748"/>
                </a:lnTo>
                <a:lnTo>
                  <a:pt x="277449" y="126277"/>
                </a:lnTo>
                <a:lnTo>
                  <a:pt x="265662" y="117418"/>
                </a:lnTo>
                <a:lnTo>
                  <a:pt x="254533" y="109154"/>
                </a:lnTo>
                <a:lnTo>
                  <a:pt x="243473" y="101771"/>
                </a:lnTo>
                <a:lnTo>
                  <a:pt x="233013" y="95038"/>
                </a:lnTo>
                <a:lnTo>
                  <a:pt x="223687" y="88724"/>
                </a:lnTo>
                <a:lnTo>
                  <a:pt x="192593" y="66116"/>
                </a:lnTo>
                <a:lnTo>
                  <a:pt x="155307" y="33400"/>
                </a:lnTo>
                <a:lnTo>
                  <a:pt x="145618" y="25081"/>
                </a:lnTo>
                <a:lnTo>
                  <a:pt x="135881" y="17828"/>
                </a:lnTo>
                <a:lnTo>
                  <a:pt x="125408" y="11598"/>
                </a:lnTo>
                <a:lnTo>
                  <a:pt x="111702" y="4542"/>
                </a:lnTo>
                <a:lnTo>
                  <a:pt x="101298" y="0"/>
                </a:lnTo>
                <a:lnTo>
                  <a:pt x="87704" y="3969"/>
                </a:lnTo>
                <a:lnTo>
                  <a:pt x="64568" y="35433"/>
                </a:lnTo>
                <a:lnTo>
                  <a:pt x="59509" y="61041"/>
                </a:lnTo>
                <a:lnTo>
                  <a:pt x="61145" y="74601"/>
                </a:lnTo>
                <a:lnTo>
                  <a:pt x="64240" y="87337"/>
                </a:lnTo>
                <a:lnTo>
                  <a:pt x="68047" y="99427"/>
                </a:lnTo>
                <a:lnTo>
                  <a:pt x="71816" y="111050"/>
                </a:lnTo>
                <a:lnTo>
                  <a:pt x="74799" y="122383"/>
                </a:lnTo>
                <a:lnTo>
                  <a:pt x="76246" y="133605"/>
                </a:lnTo>
                <a:lnTo>
                  <a:pt x="75410" y="144895"/>
                </a:lnTo>
                <a:lnTo>
                  <a:pt x="70982" y="158614"/>
                </a:lnTo>
                <a:lnTo>
                  <a:pt x="67077" y="169746"/>
                </a:lnTo>
                <a:lnTo>
                  <a:pt x="64441" y="184084"/>
                </a:lnTo>
                <a:lnTo>
                  <a:pt x="64565" y="195821"/>
                </a:lnTo>
                <a:lnTo>
                  <a:pt x="67659" y="211363"/>
                </a:lnTo>
                <a:lnTo>
                  <a:pt x="69606" y="222906"/>
                </a:lnTo>
                <a:lnTo>
                  <a:pt x="59359" y="261481"/>
                </a:lnTo>
                <a:lnTo>
                  <a:pt x="34342" y="290501"/>
                </a:lnTo>
                <a:lnTo>
                  <a:pt x="25626" y="299204"/>
                </a:lnTo>
                <a:lnTo>
                  <a:pt x="17375" y="308193"/>
                </a:lnTo>
                <a:lnTo>
                  <a:pt x="9039" y="320071"/>
                </a:lnTo>
                <a:lnTo>
                  <a:pt x="3370" y="331582"/>
                </a:lnTo>
                <a:lnTo>
                  <a:pt x="280" y="343119"/>
                </a:lnTo>
                <a:lnTo>
                  <a:pt x="0" y="358217"/>
                </a:lnTo>
                <a:lnTo>
                  <a:pt x="1416" y="369875"/>
                </a:lnTo>
                <a:lnTo>
                  <a:pt x="6703" y="384306"/>
                </a:lnTo>
                <a:lnTo>
                  <a:pt x="11856" y="394729"/>
                </a:lnTo>
                <a:lnTo>
                  <a:pt x="19229" y="408014"/>
                </a:lnTo>
                <a:lnTo>
                  <a:pt x="24362" y="418553"/>
                </a:lnTo>
                <a:lnTo>
                  <a:pt x="29380" y="432911"/>
                </a:lnTo>
                <a:lnTo>
                  <a:pt x="32756" y="444507"/>
                </a:lnTo>
                <a:lnTo>
                  <a:pt x="36358" y="458823"/>
                </a:lnTo>
                <a:lnTo>
                  <a:pt x="37602" y="463877"/>
                </a:lnTo>
                <a:lnTo>
                  <a:pt x="39063" y="468868"/>
                </a:lnTo>
                <a:lnTo>
                  <a:pt x="40320" y="473225"/>
                </a:lnTo>
                <a:lnTo>
                  <a:pt x="42441" y="477670"/>
                </a:lnTo>
                <a:lnTo>
                  <a:pt x="43216" y="482102"/>
                </a:lnTo>
                <a:lnTo>
                  <a:pt x="44549" y="489633"/>
                </a:lnTo>
                <a:lnTo>
                  <a:pt x="43940" y="496770"/>
                </a:lnTo>
                <a:lnTo>
                  <a:pt x="44016" y="504327"/>
                </a:lnTo>
                <a:lnTo>
                  <a:pt x="44067" y="509305"/>
                </a:lnTo>
                <a:lnTo>
                  <a:pt x="44118" y="514741"/>
                </a:lnTo>
                <a:lnTo>
                  <a:pt x="45248" y="519592"/>
                </a:lnTo>
                <a:lnTo>
                  <a:pt x="46175" y="523605"/>
                </a:lnTo>
                <a:lnTo>
                  <a:pt x="47813" y="527314"/>
                </a:lnTo>
                <a:lnTo>
                  <a:pt x="49413" y="531098"/>
                </a:lnTo>
                <a:lnTo>
                  <a:pt x="52461" y="538325"/>
                </a:lnTo>
                <a:lnTo>
                  <a:pt x="55103" y="546516"/>
                </a:lnTo>
                <a:lnTo>
                  <a:pt x="55230" y="554441"/>
                </a:lnTo>
                <a:lnTo>
                  <a:pt x="55294" y="558683"/>
                </a:lnTo>
                <a:lnTo>
                  <a:pt x="54493" y="563090"/>
                </a:lnTo>
                <a:lnTo>
                  <a:pt x="51166" y="566036"/>
                </a:lnTo>
                <a:lnTo>
                  <a:pt x="47940" y="568881"/>
                </a:lnTo>
                <a:lnTo>
                  <a:pt x="43800" y="570265"/>
                </a:lnTo>
                <a:lnTo>
                  <a:pt x="39952" y="572069"/>
                </a:lnTo>
                <a:lnTo>
                  <a:pt x="34326" y="574698"/>
                </a:lnTo>
                <a:lnTo>
                  <a:pt x="29195" y="578203"/>
                </a:lnTo>
                <a:lnTo>
                  <a:pt x="25715" y="583473"/>
                </a:lnTo>
                <a:lnTo>
                  <a:pt x="21499" y="589849"/>
                </a:lnTo>
                <a:lnTo>
                  <a:pt x="21854" y="597621"/>
                </a:lnTo>
                <a:lnTo>
                  <a:pt x="23632" y="604771"/>
                </a:lnTo>
                <a:lnTo>
                  <a:pt x="27491" y="616871"/>
                </a:lnTo>
                <a:lnTo>
                  <a:pt x="32056" y="628822"/>
                </a:lnTo>
                <a:lnTo>
                  <a:pt x="35887" y="640946"/>
                </a:lnTo>
                <a:lnTo>
                  <a:pt x="36722" y="656919"/>
                </a:lnTo>
                <a:lnTo>
                  <a:pt x="34611" y="667243"/>
                </a:lnTo>
                <a:lnTo>
                  <a:pt x="30897" y="675675"/>
                </a:lnTo>
                <a:lnTo>
                  <a:pt x="28420" y="680641"/>
                </a:lnTo>
                <a:lnTo>
                  <a:pt x="28128" y="685886"/>
                </a:lnTo>
                <a:lnTo>
                  <a:pt x="27912" y="689658"/>
                </a:lnTo>
                <a:lnTo>
                  <a:pt x="28192" y="693646"/>
                </a:lnTo>
                <a:lnTo>
                  <a:pt x="28941" y="697405"/>
                </a:lnTo>
                <a:lnTo>
                  <a:pt x="34030" y="685702"/>
                </a:lnTo>
                <a:lnTo>
                  <a:pt x="40338" y="674655"/>
                </a:lnTo>
                <a:lnTo>
                  <a:pt x="70431" y="646536"/>
                </a:lnTo>
                <a:lnTo>
                  <a:pt x="107570" y="637171"/>
                </a:lnTo>
                <a:lnTo>
                  <a:pt x="122573" y="634158"/>
                </a:lnTo>
                <a:lnTo>
                  <a:pt x="148715" y="608556"/>
                </a:lnTo>
                <a:lnTo>
                  <a:pt x="151191" y="605444"/>
                </a:lnTo>
                <a:lnTo>
                  <a:pt x="153909" y="602041"/>
                </a:lnTo>
                <a:lnTo>
                  <a:pt x="157427" y="600072"/>
                </a:lnTo>
                <a:lnTo>
                  <a:pt x="160665" y="597469"/>
                </a:lnTo>
                <a:lnTo>
                  <a:pt x="161948" y="596415"/>
                </a:lnTo>
                <a:lnTo>
                  <a:pt x="164348" y="596427"/>
                </a:lnTo>
                <a:lnTo>
                  <a:pt x="165911" y="596288"/>
                </a:lnTo>
                <a:lnTo>
                  <a:pt x="173099" y="595576"/>
                </a:lnTo>
                <a:lnTo>
                  <a:pt x="180350" y="595526"/>
                </a:lnTo>
                <a:lnTo>
                  <a:pt x="187564" y="595487"/>
                </a:lnTo>
                <a:lnTo>
                  <a:pt x="188758" y="595462"/>
                </a:lnTo>
                <a:lnTo>
                  <a:pt x="189952" y="595462"/>
                </a:lnTo>
                <a:lnTo>
                  <a:pt x="191133" y="595462"/>
                </a:lnTo>
                <a:lnTo>
                  <a:pt x="192466" y="595462"/>
                </a:lnTo>
                <a:lnTo>
                  <a:pt x="194016" y="594624"/>
                </a:lnTo>
                <a:lnTo>
                  <a:pt x="230337" y="578095"/>
                </a:lnTo>
                <a:lnTo>
                  <a:pt x="265920" y="557179"/>
                </a:lnTo>
                <a:lnTo>
                  <a:pt x="284167" y="543064"/>
                </a:lnTo>
                <a:lnTo>
                  <a:pt x="282377" y="530035"/>
                </a:lnTo>
                <a:lnTo>
                  <a:pt x="280132" y="517925"/>
                </a:lnTo>
                <a:lnTo>
                  <a:pt x="277873" y="504758"/>
                </a:lnTo>
                <a:lnTo>
                  <a:pt x="275425" y="492800"/>
                </a:lnTo>
                <a:lnTo>
                  <a:pt x="272026" y="479568"/>
                </a:lnTo>
                <a:lnTo>
                  <a:pt x="268977" y="467567"/>
                </a:lnTo>
                <a:lnTo>
                  <a:pt x="258680" y="427491"/>
                </a:lnTo>
                <a:lnTo>
                  <a:pt x="248367" y="390916"/>
                </a:lnTo>
                <a:lnTo>
                  <a:pt x="245144" y="378095"/>
                </a:lnTo>
                <a:lnTo>
                  <a:pt x="243080" y="366290"/>
                </a:lnTo>
                <a:lnTo>
                  <a:pt x="242417" y="355056"/>
                </a:lnTo>
                <a:lnTo>
                  <a:pt x="244089" y="340461"/>
                </a:lnTo>
                <a:lnTo>
                  <a:pt x="265186" y="295831"/>
                </a:lnTo>
                <a:lnTo>
                  <a:pt x="276616" y="289735"/>
                </a:lnTo>
                <a:lnTo>
                  <a:pt x="282509" y="287449"/>
                </a:lnTo>
                <a:lnTo>
                  <a:pt x="309967" y="260728"/>
                </a:lnTo>
                <a:lnTo>
                  <a:pt x="310500" y="237538"/>
                </a:lnTo>
                <a:lnTo>
                  <a:pt x="310068" y="229512"/>
                </a:lnTo>
                <a:lnTo>
                  <a:pt x="309548" y="221485"/>
                </a:lnTo>
                <a:lnTo>
                  <a:pt x="309128" y="214907"/>
                </a:lnTo>
                <a:lnTo>
                  <a:pt x="308316" y="208188"/>
                </a:lnTo>
                <a:lnTo>
                  <a:pt x="308544" y="201597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22666" y="3252527"/>
            <a:ext cx="277101" cy="2267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80025" y="3040939"/>
            <a:ext cx="139065" cy="87630"/>
          </a:xfrm>
          <a:custGeom>
            <a:avLst/>
            <a:gdLst/>
            <a:ahLst/>
            <a:cxnLst/>
            <a:rect l="l" t="t" r="r" b="b"/>
            <a:pathLst>
              <a:path w="139064" h="87630">
                <a:moveTo>
                  <a:pt x="812" y="0"/>
                </a:moveTo>
                <a:lnTo>
                  <a:pt x="5059" y="10305"/>
                </a:lnTo>
                <a:lnTo>
                  <a:pt x="7461" y="21325"/>
                </a:lnTo>
                <a:lnTo>
                  <a:pt x="4495" y="29679"/>
                </a:lnTo>
                <a:lnTo>
                  <a:pt x="2438" y="31889"/>
                </a:lnTo>
                <a:lnTo>
                  <a:pt x="0" y="33616"/>
                </a:lnTo>
                <a:lnTo>
                  <a:pt x="12200" y="37296"/>
                </a:lnTo>
                <a:lnTo>
                  <a:pt x="24237" y="41353"/>
                </a:lnTo>
                <a:lnTo>
                  <a:pt x="37109" y="49943"/>
                </a:lnTo>
                <a:lnTo>
                  <a:pt x="44660" y="59134"/>
                </a:lnTo>
                <a:lnTo>
                  <a:pt x="48577" y="70891"/>
                </a:lnTo>
                <a:lnTo>
                  <a:pt x="48509" y="77317"/>
                </a:lnTo>
                <a:lnTo>
                  <a:pt x="47879" y="82931"/>
                </a:lnTo>
                <a:lnTo>
                  <a:pt x="49250" y="83375"/>
                </a:lnTo>
                <a:lnTo>
                  <a:pt x="50584" y="83870"/>
                </a:lnTo>
                <a:lnTo>
                  <a:pt x="53835" y="85293"/>
                </a:lnTo>
                <a:lnTo>
                  <a:pt x="55816" y="86347"/>
                </a:lnTo>
                <a:lnTo>
                  <a:pt x="57708" y="87566"/>
                </a:lnTo>
                <a:lnTo>
                  <a:pt x="59982" y="87274"/>
                </a:lnTo>
                <a:lnTo>
                  <a:pt x="62255" y="87071"/>
                </a:lnTo>
                <a:lnTo>
                  <a:pt x="81853" y="87020"/>
                </a:lnTo>
                <a:lnTo>
                  <a:pt x="83845" y="86855"/>
                </a:lnTo>
                <a:lnTo>
                  <a:pt x="87122" y="86080"/>
                </a:lnTo>
                <a:lnTo>
                  <a:pt x="88163" y="85788"/>
                </a:lnTo>
                <a:lnTo>
                  <a:pt x="89776" y="85102"/>
                </a:lnTo>
                <a:lnTo>
                  <a:pt x="90347" y="84950"/>
                </a:lnTo>
                <a:lnTo>
                  <a:pt x="91495" y="82931"/>
                </a:lnTo>
                <a:lnTo>
                  <a:pt x="92036" y="81559"/>
                </a:lnTo>
                <a:lnTo>
                  <a:pt x="94221" y="78765"/>
                </a:lnTo>
                <a:lnTo>
                  <a:pt x="96316" y="78181"/>
                </a:lnTo>
                <a:lnTo>
                  <a:pt x="99466" y="77495"/>
                </a:lnTo>
                <a:lnTo>
                  <a:pt x="100749" y="77317"/>
                </a:lnTo>
                <a:lnTo>
                  <a:pt x="103174" y="76682"/>
                </a:lnTo>
                <a:lnTo>
                  <a:pt x="107810" y="74879"/>
                </a:lnTo>
                <a:lnTo>
                  <a:pt x="110045" y="73799"/>
                </a:lnTo>
                <a:lnTo>
                  <a:pt x="119341" y="68453"/>
                </a:lnTo>
                <a:lnTo>
                  <a:pt x="128066" y="66687"/>
                </a:lnTo>
                <a:lnTo>
                  <a:pt x="136982" y="57518"/>
                </a:lnTo>
                <a:lnTo>
                  <a:pt x="138645" y="53441"/>
                </a:lnTo>
                <a:lnTo>
                  <a:pt x="138277" y="43903"/>
                </a:lnTo>
                <a:lnTo>
                  <a:pt x="136080" y="39027"/>
                </a:lnTo>
                <a:lnTo>
                  <a:pt x="133921" y="34378"/>
                </a:lnTo>
                <a:lnTo>
                  <a:pt x="132029" y="30226"/>
                </a:lnTo>
                <a:lnTo>
                  <a:pt x="130530" y="25806"/>
                </a:lnTo>
                <a:lnTo>
                  <a:pt x="125564" y="19050"/>
                </a:lnTo>
                <a:lnTo>
                  <a:pt x="122758" y="16484"/>
                </a:lnTo>
                <a:lnTo>
                  <a:pt x="117054" y="13436"/>
                </a:lnTo>
                <a:lnTo>
                  <a:pt x="66611" y="13436"/>
                </a:lnTo>
                <a:lnTo>
                  <a:pt x="57785" y="12471"/>
                </a:lnTo>
                <a:lnTo>
                  <a:pt x="53060" y="10680"/>
                </a:lnTo>
                <a:lnTo>
                  <a:pt x="43599" y="6959"/>
                </a:lnTo>
                <a:lnTo>
                  <a:pt x="38696" y="4902"/>
                </a:lnTo>
                <a:lnTo>
                  <a:pt x="28067" y="2438"/>
                </a:lnTo>
                <a:lnTo>
                  <a:pt x="22542" y="1663"/>
                </a:lnTo>
                <a:lnTo>
                  <a:pt x="11582" y="800"/>
                </a:lnTo>
                <a:lnTo>
                  <a:pt x="6172" y="558"/>
                </a:lnTo>
                <a:lnTo>
                  <a:pt x="812" y="0"/>
                </a:lnTo>
                <a:close/>
              </a:path>
              <a:path w="139064" h="87630">
                <a:moveTo>
                  <a:pt x="81853" y="87020"/>
                </a:moveTo>
                <a:lnTo>
                  <a:pt x="69469" y="87020"/>
                </a:lnTo>
                <a:lnTo>
                  <a:pt x="74358" y="87350"/>
                </a:lnTo>
                <a:lnTo>
                  <a:pt x="81853" y="87020"/>
                </a:lnTo>
                <a:close/>
              </a:path>
              <a:path w="139064" h="87630">
                <a:moveTo>
                  <a:pt x="105410" y="10858"/>
                </a:moveTo>
                <a:lnTo>
                  <a:pt x="90297" y="11569"/>
                </a:lnTo>
                <a:lnTo>
                  <a:pt x="82410" y="12801"/>
                </a:lnTo>
                <a:lnTo>
                  <a:pt x="70561" y="13411"/>
                </a:lnTo>
                <a:lnTo>
                  <a:pt x="66611" y="13436"/>
                </a:lnTo>
                <a:lnTo>
                  <a:pt x="117054" y="13436"/>
                </a:lnTo>
                <a:lnTo>
                  <a:pt x="112966" y="11252"/>
                </a:lnTo>
                <a:lnTo>
                  <a:pt x="105410" y="10858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80025" y="3040939"/>
            <a:ext cx="139065" cy="87630"/>
          </a:xfrm>
          <a:custGeom>
            <a:avLst/>
            <a:gdLst/>
            <a:ahLst/>
            <a:cxnLst/>
            <a:rect l="l" t="t" r="r" b="b"/>
            <a:pathLst>
              <a:path w="139064" h="87630">
                <a:moveTo>
                  <a:pt x="79248" y="87147"/>
                </a:moveTo>
                <a:lnTo>
                  <a:pt x="89141" y="85369"/>
                </a:lnTo>
                <a:lnTo>
                  <a:pt x="89776" y="85102"/>
                </a:lnTo>
                <a:lnTo>
                  <a:pt x="90347" y="84950"/>
                </a:lnTo>
                <a:lnTo>
                  <a:pt x="90703" y="84340"/>
                </a:lnTo>
                <a:lnTo>
                  <a:pt x="91465" y="83007"/>
                </a:lnTo>
                <a:lnTo>
                  <a:pt x="92036" y="81559"/>
                </a:lnTo>
                <a:lnTo>
                  <a:pt x="92989" y="80340"/>
                </a:lnTo>
                <a:lnTo>
                  <a:pt x="94221" y="78765"/>
                </a:lnTo>
                <a:lnTo>
                  <a:pt x="96316" y="78181"/>
                </a:lnTo>
                <a:lnTo>
                  <a:pt x="98196" y="77774"/>
                </a:lnTo>
                <a:lnTo>
                  <a:pt x="99466" y="77495"/>
                </a:lnTo>
                <a:lnTo>
                  <a:pt x="112204" y="72555"/>
                </a:lnTo>
                <a:lnTo>
                  <a:pt x="119341" y="68453"/>
                </a:lnTo>
                <a:lnTo>
                  <a:pt x="128066" y="66687"/>
                </a:lnTo>
                <a:lnTo>
                  <a:pt x="133972" y="60617"/>
                </a:lnTo>
                <a:lnTo>
                  <a:pt x="136982" y="57518"/>
                </a:lnTo>
                <a:lnTo>
                  <a:pt x="138645" y="53441"/>
                </a:lnTo>
                <a:lnTo>
                  <a:pt x="138468" y="49110"/>
                </a:lnTo>
                <a:lnTo>
                  <a:pt x="138277" y="43903"/>
                </a:lnTo>
                <a:lnTo>
                  <a:pt x="136080" y="39027"/>
                </a:lnTo>
                <a:lnTo>
                  <a:pt x="133921" y="34378"/>
                </a:lnTo>
                <a:lnTo>
                  <a:pt x="132029" y="30226"/>
                </a:lnTo>
                <a:lnTo>
                  <a:pt x="130530" y="25806"/>
                </a:lnTo>
                <a:lnTo>
                  <a:pt x="127787" y="22085"/>
                </a:lnTo>
                <a:lnTo>
                  <a:pt x="125564" y="19050"/>
                </a:lnTo>
                <a:lnTo>
                  <a:pt x="122758" y="16484"/>
                </a:lnTo>
                <a:lnTo>
                  <a:pt x="119430" y="14693"/>
                </a:lnTo>
                <a:lnTo>
                  <a:pt x="112966" y="11252"/>
                </a:lnTo>
                <a:lnTo>
                  <a:pt x="105410" y="10858"/>
                </a:lnTo>
                <a:lnTo>
                  <a:pt x="98234" y="11188"/>
                </a:lnTo>
                <a:lnTo>
                  <a:pt x="90297" y="11569"/>
                </a:lnTo>
                <a:lnTo>
                  <a:pt x="82410" y="12801"/>
                </a:lnTo>
                <a:lnTo>
                  <a:pt x="74460" y="13208"/>
                </a:lnTo>
                <a:lnTo>
                  <a:pt x="70561" y="13411"/>
                </a:lnTo>
                <a:lnTo>
                  <a:pt x="66611" y="13436"/>
                </a:lnTo>
                <a:lnTo>
                  <a:pt x="62699" y="13004"/>
                </a:lnTo>
                <a:lnTo>
                  <a:pt x="57785" y="12471"/>
                </a:lnTo>
                <a:lnTo>
                  <a:pt x="53060" y="10680"/>
                </a:lnTo>
                <a:lnTo>
                  <a:pt x="48501" y="8877"/>
                </a:lnTo>
                <a:lnTo>
                  <a:pt x="43599" y="6959"/>
                </a:lnTo>
                <a:lnTo>
                  <a:pt x="6172" y="558"/>
                </a:lnTo>
                <a:lnTo>
                  <a:pt x="812" y="0"/>
                </a:lnTo>
                <a:lnTo>
                  <a:pt x="5059" y="10305"/>
                </a:lnTo>
                <a:lnTo>
                  <a:pt x="7461" y="21325"/>
                </a:lnTo>
                <a:lnTo>
                  <a:pt x="4495" y="29679"/>
                </a:lnTo>
                <a:lnTo>
                  <a:pt x="2438" y="31889"/>
                </a:lnTo>
                <a:lnTo>
                  <a:pt x="0" y="33616"/>
                </a:lnTo>
                <a:lnTo>
                  <a:pt x="12200" y="37296"/>
                </a:lnTo>
                <a:lnTo>
                  <a:pt x="24237" y="41353"/>
                </a:lnTo>
                <a:lnTo>
                  <a:pt x="37109" y="49943"/>
                </a:lnTo>
                <a:lnTo>
                  <a:pt x="44660" y="59134"/>
                </a:lnTo>
                <a:lnTo>
                  <a:pt x="48577" y="70891"/>
                </a:lnTo>
                <a:lnTo>
                  <a:pt x="48552" y="76936"/>
                </a:lnTo>
                <a:lnTo>
                  <a:pt x="47879" y="82931"/>
                </a:lnTo>
                <a:lnTo>
                  <a:pt x="49250" y="83375"/>
                </a:lnTo>
                <a:lnTo>
                  <a:pt x="50584" y="83870"/>
                </a:lnTo>
                <a:lnTo>
                  <a:pt x="51892" y="84455"/>
                </a:lnTo>
                <a:lnTo>
                  <a:pt x="53835" y="85293"/>
                </a:lnTo>
                <a:lnTo>
                  <a:pt x="55816" y="86347"/>
                </a:lnTo>
                <a:lnTo>
                  <a:pt x="57708" y="87566"/>
                </a:lnTo>
                <a:lnTo>
                  <a:pt x="59982" y="87274"/>
                </a:lnTo>
                <a:lnTo>
                  <a:pt x="62255" y="87071"/>
                </a:lnTo>
                <a:lnTo>
                  <a:pt x="64579" y="87058"/>
                </a:lnTo>
                <a:lnTo>
                  <a:pt x="69469" y="87020"/>
                </a:lnTo>
                <a:lnTo>
                  <a:pt x="74358" y="87350"/>
                </a:lnTo>
                <a:lnTo>
                  <a:pt x="79248" y="87147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61283" y="4184453"/>
            <a:ext cx="311150" cy="259715"/>
          </a:xfrm>
          <a:custGeom>
            <a:avLst/>
            <a:gdLst/>
            <a:ahLst/>
            <a:cxnLst/>
            <a:rect l="l" t="t" r="r" b="b"/>
            <a:pathLst>
              <a:path w="311150" h="259714">
                <a:moveTo>
                  <a:pt x="201405" y="0"/>
                </a:moveTo>
                <a:lnTo>
                  <a:pt x="158495" y="10915"/>
                </a:lnTo>
                <a:lnTo>
                  <a:pt x="130695" y="37471"/>
                </a:lnTo>
                <a:lnTo>
                  <a:pt x="105346" y="70307"/>
                </a:lnTo>
                <a:lnTo>
                  <a:pt x="97864" y="81003"/>
                </a:lnTo>
                <a:lnTo>
                  <a:pt x="90569" y="90941"/>
                </a:lnTo>
                <a:lnTo>
                  <a:pt x="54768" y="122369"/>
                </a:lnTo>
                <a:lnTo>
                  <a:pt x="41363" y="128213"/>
                </a:lnTo>
                <a:lnTo>
                  <a:pt x="38238" y="132137"/>
                </a:lnTo>
                <a:lnTo>
                  <a:pt x="38277" y="133534"/>
                </a:lnTo>
                <a:lnTo>
                  <a:pt x="40690" y="145874"/>
                </a:lnTo>
                <a:lnTo>
                  <a:pt x="44874" y="157210"/>
                </a:lnTo>
                <a:lnTo>
                  <a:pt x="47166" y="169271"/>
                </a:lnTo>
                <a:lnTo>
                  <a:pt x="43716" y="184071"/>
                </a:lnTo>
                <a:lnTo>
                  <a:pt x="38073" y="195698"/>
                </a:lnTo>
                <a:lnTo>
                  <a:pt x="30802" y="205214"/>
                </a:lnTo>
                <a:lnTo>
                  <a:pt x="22471" y="213682"/>
                </a:lnTo>
                <a:lnTo>
                  <a:pt x="16496" y="220339"/>
                </a:lnTo>
                <a:lnTo>
                  <a:pt x="8473" y="230860"/>
                </a:lnTo>
                <a:lnTo>
                  <a:pt x="0" y="243676"/>
                </a:lnTo>
                <a:lnTo>
                  <a:pt x="11465" y="249159"/>
                </a:lnTo>
                <a:lnTo>
                  <a:pt x="48596" y="258512"/>
                </a:lnTo>
                <a:lnTo>
                  <a:pt x="67575" y="259363"/>
                </a:lnTo>
                <a:lnTo>
                  <a:pt x="80208" y="258229"/>
                </a:lnTo>
                <a:lnTo>
                  <a:pt x="117677" y="244837"/>
                </a:lnTo>
                <a:lnTo>
                  <a:pt x="131787" y="218853"/>
                </a:lnTo>
                <a:lnTo>
                  <a:pt x="133240" y="205214"/>
                </a:lnTo>
                <a:lnTo>
                  <a:pt x="150189" y="169818"/>
                </a:lnTo>
                <a:lnTo>
                  <a:pt x="186486" y="157766"/>
                </a:lnTo>
                <a:lnTo>
                  <a:pt x="196658" y="153638"/>
                </a:lnTo>
                <a:lnTo>
                  <a:pt x="201078" y="150679"/>
                </a:lnTo>
                <a:lnTo>
                  <a:pt x="204761" y="143059"/>
                </a:lnTo>
                <a:lnTo>
                  <a:pt x="205434" y="139922"/>
                </a:lnTo>
                <a:lnTo>
                  <a:pt x="205885" y="133534"/>
                </a:lnTo>
                <a:lnTo>
                  <a:pt x="205805" y="128213"/>
                </a:lnTo>
                <a:lnTo>
                  <a:pt x="203224" y="116948"/>
                </a:lnTo>
                <a:lnTo>
                  <a:pt x="200202" y="109937"/>
                </a:lnTo>
                <a:lnTo>
                  <a:pt x="195617" y="96387"/>
                </a:lnTo>
                <a:lnTo>
                  <a:pt x="212317" y="60471"/>
                </a:lnTo>
                <a:lnTo>
                  <a:pt x="226783" y="58020"/>
                </a:lnTo>
                <a:lnTo>
                  <a:pt x="306238" y="58020"/>
                </a:lnTo>
                <a:lnTo>
                  <a:pt x="310463" y="53156"/>
                </a:lnTo>
                <a:lnTo>
                  <a:pt x="310533" y="46789"/>
                </a:lnTo>
                <a:lnTo>
                  <a:pt x="310184" y="39110"/>
                </a:lnTo>
                <a:lnTo>
                  <a:pt x="308787" y="32785"/>
                </a:lnTo>
                <a:lnTo>
                  <a:pt x="307428" y="20555"/>
                </a:lnTo>
                <a:lnTo>
                  <a:pt x="306945" y="14713"/>
                </a:lnTo>
                <a:lnTo>
                  <a:pt x="306655" y="10129"/>
                </a:lnTo>
                <a:lnTo>
                  <a:pt x="294045" y="10129"/>
                </a:lnTo>
                <a:lnTo>
                  <a:pt x="281421" y="9747"/>
                </a:lnTo>
                <a:lnTo>
                  <a:pt x="268856" y="8252"/>
                </a:lnTo>
                <a:lnTo>
                  <a:pt x="242249" y="3440"/>
                </a:lnTo>
                <a:lnTo>
                  <a:pt x="230415" y="1485"/>
                </a:lnTo>
                <a:lnTo>
                  <a:pt x="214706" y="279"/>
                </a:lnTo>
                <a:lnTo>
                  <a:pt x="201405" y="0"/>
                </a:lnTo>
                <a:close/>
              </a:path>
              <a:path w="311150" h="259714">
                <a:moveTo>
                  <a:pt x="306238" y="58020"/>
                </a:moveTo>
                <a:lnTo>
                  <a:pt x="226783" y="58020"/>
                </a:lnTo>
                <a:lnTo>
                  <a:pt x="239437" y="58082"/>
                </a:lnTo>
                <a:lnTo>
                  <a:pt x="252016" y="59377"/>
                </a:lnTo>
                <a:lnTo>
                  <a:pt x="264582" y="60985"/>
                </a:lnTo>
                <a:lnTo>
                  <a:pt x="281533" y="61700"/>
                </a:lnTo>
                <a:lnTo>
                  <a:pt x="292299" y="61205"/>
                </a:lnTo>
                <a:lnTo>
                  <a:pt x="300824" y="59938"/>
                </a:lnTo>
                <a:lnTo>
                  <a:pt x="305345" y="59049"/>
                </a:lnTo>
                <a:lnTo>
                  <a:pt x="306238" y="58020"/>
                </a:lnTo>
                <a:close/>
              </a:path>
              <a:path w="311150" h="259714">
                <a:moveTo>
                  <a:pt x="306577" y="8884"/>
                </a:moveTo>
                <a:lnTo>
                  <a:pt x="294045" y="10129"/>
                </a:lnTo>
                <a:lnTo>
                  <a:pt x="306655" y="10129"/>
                </a:lnTo>
                <a:lnTo>
                  <a:pt x="306577" y="8884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61283" y="4184453"/>
            <a:ext cx="311150" cy="259715"/>
          </a:xfrm>
          <a:custGeom>
            <a:avLst/>
            <a:gdLst/>
            <a:ahLst/>
            <a:cxnLst/>
            <a:rect l="l" t="t" r="r" b="b"/>
            <a:pathLst>
              <a:path w="311150" h="259714">
                <a:moveTo>
                  <a:pt x="54888" y="259074"/>
                </a:moveTo>
                <a:lnTo>
                  <a:pt x="93416" y="254922"/>
                </a:lnTo>
                <a:lnTo>
                  <a:pt x="127900" y="234740"/>
                </a:lnTo>
                <a:lnTo>
                  <a:pt x="129297" y="230524"/>
                </a:lnTo>
                <a:lnTo>
                  <a:pt x="131177" y="224885"/>
                </a:lnTo>
                <a:lnTo>
                  <a:pt x="131787" y="218853"/>
                </a:lnTo>
                <a:lnTo>
                  <a:pt x="132422" y="212973"/>
                </a:lnTo>
                <a:lnTo>
                  <a:pt x="133171" y="205937"/>
                </a:lnTo>
                <a:lnTo>
                  <a:pt x="150189" y="169818"/>
                </a:lnTo>
                <a:lnTo>
                  <a:pt x="175094" y="160395"/>
                </a:lnTo>
                <a:lnTo>
                  <a:pt x="180707" y="158921"/>
                </a:lnTo>
                <a:lnTo>
                  <a:pt x="203377" y="145904"/>
                </a:lnTo>
                <a:lnTo>
                  <a:pt x="204761" y="143059"/>
                </a:lnTo>
                <a:lnTo>
                  <a:pt x="205434" y="139922"/>
                </a:lnTo>
                <a:lnTo>
                  <a:pt x="205650" y="136773"/>
                </a:lnTo>
                <a:lnTo>
                  <a:pt x="205942" y="132721"/>
                </a:lnTo>
                <a:lnTo>
                  <a:pt x="205840" y="128365"/>
                </a:lnTo>
                <a:lnTo>
                  <a:pt x="204926" y="124377"/>
                </a:lnTo>
                <a:lnTo>
                  <a:pt x="203224" y="116948"/>
                </a:lnTo>
                <a:lnTo>
                  <a:pt x="200202" y="109937"/>
                </a:lnTo>
                <a:lnTo>
                  <a:pt x="197763" y="102724"/>
                </a:lnTo>
                <a:lnTo>
                  <a:pt x="195617" y="96387"/>
                </a:lnTo>
                <a:lnTo>
                  <a:pt x="193636" y="89529"/>
                </a:lnTo>
                <a:lnTo>
                  <a:pt x="194588" y="82772"/>
                </a:lnTo>
                <a:lnTo>
                  <a:pt x="195642" y="75305"/>
                </a:lnTo>
                <a:lnTo>
                  <a:pt x="200252" y="69297"/>
                </a:lnTo>
                <a:lnTo>
                  <a:pt x="206247" y="64929"/>
                </a:lnTo>
                <a:lnTo>
                  <a:pt x="212317" y="60471"/>
                </a:lnTo>
                <a:lnTo>
                  <a:pt x="219315" y="58515"/>
                </a:lnTo>
                <a:lnTo>
                  <a:pt x="226783" y="58020"/>
                </a:lnTo>
                <a:lnTo>
                  <a:pt x="239437" y="58082"/>
                </a:lnTo>
                <a:lnTo>
                  <a:pt x="252016" y="59377"/>
                </a:lnTo>
                <a:lnTo>
                  <a:pt x="264582" y="60985"/>
                </a:lnTo>
                <a:lnTo>
                  <a:pt x="281533" y="61700"/>
                </a:lnTo>
                <a:lnTo>
                  <a:pt x="292299" y="61205"/>
                </a:lnTo>
                <a:lnTo>
                  <a:pt x="300824" y="59938"/>
                </a:lnTo>
                <a:lnTo>
                  <a:pt x="305345" y="59049"/>
                </a:lnTo>
                <a:lnTo>
                  <a:pt x="307986" y="56001"/>
                </a:lnTo>
                <a:lnTo>
                  <a:pt x="310463" y="53156"/>
                </a:lnTo>
                <a:lnTo>
                  <a:pt x="310641" y="49143"/>
                </a:lnTo>
                <a:lnTo>
                  <a:pt x="310476" y="45561"/>
                </a:lnTo>
                <a:lnTo>
                  <a:pt x="310184" y="39110"/>
                </a:lnTo>
                <a:lnTo>
                  <a:pt x="308787" y="32785"/>
                </a:lnTo>
                <a:lnTo>
                  <a:pt x="308075" y="26371"/>
                </a:lnTo>
                <a:lnTo>
                  <a:pt x="307428" y="20555"/>
                </a:lnTo>
                <a:lnTo>
                  <a:pt x="306945" y="14713"/>
                </a:lnTo>
                <a:lnTo>
                  <a:pt x="306577" y="8884"/>
                </a:lnTo>
                <a:lnTo>
                  <a:pt x="294045" y="10129"/>
                </a:lnTo>
                <a:lnTo>
                  <a:pt x="281421" y="9747"/>
                </a:lnTo>
                <a:lnTo>
                  <a:pt x="268856" y="8252"/>
                </a:lnTo>
                <a:lnTo>
                  <a:pt x="254896" y="5783"/>
                </a:lnTo>
                <a:lnTo>
                  <a:pt x="242249" y="3440"/>
                </a:lnTo>
                <a:lnTo>
                  <a:pt x="230415" y="1485"/>
                </a:lnTo>
                <a:lnTo>
                  <a:pt x="214706" y="279"/>
                </a:lnTo>
                <a:lnTo>
                  <a:pt x="201405" y="0"/>
                </a:lnTo>
                <a:lnTo>
                  <a:pt x="189796" y="436"/>
                </a:lnTo>
                <a:lnTo>
                  <a:pt x="179164" y="1374"/>
                </a:lnTo>
                <a:lnTo>
                  <a:pt x="173570" y="2013"/>
                </a:lnTo>
                <a:lnTo>
                  <a:pt x="171080" y="2330"/>
                </a:lnTo>
                <a:lnTo>
                  <a:pt x="168579" y="2635"/>
                </a:lnTo>
                <a:lnTo>
                  <a:pt x="139458" y="28365"/>
                </a:lnTo>
                <a:lnTo>
                  <a:pt x="113438" y="58890"/>
                </a:lnTo>
                <a:lnTo>
                  <a:pt x="97864" y="81003"/>
                </a:lnTo>
                <a:lnTo>
                  <a:pt x="90569" y="90941"/>
                </a:lnTo>
                <a:lnTo>
                  <a:pt x="54768" y="122369"/>
                </a:lnTo>
                <a:lnTo>
                  <a:pt x="41363" y="128213"/>
                </a:lnTo>
                <a:lnTo>
                  <a:pt x="38238" y="132137"/>
                </a:lnTo>
                <a:lnTo>
                  <a:pt x="38277" y="133534"/>
                </a:lnTo>
                <a:lnTo>
                  <a:pt x="40690" y="145874"/>
                </a:lnTo>
                <a:lnTo>
                  <a:pt x="44874" y="157210"/>
                </a:lnTo>
                <a:lnTo>
                  <a:pt x="47166" y="169271"/>
                </a:lnTo>
                <a:lnTo>
                  <a:pt x="43716" y="184071"/>
                </a:lnTo>
                <a:lnTo>
                  <a:pt x="38073" y="195698"/>
                </a:lnTo>
                <a:lnTo>
                  <a:pt x="30802" y="205214"/>
                </a:lnTo>
                <a:lnTo>
                  <a:pt x="22471" y="213682"/>
                </a:lnTo>
                <a:lnTo>
                  <a:pt x="16496" y="220339"/>
                </a:lnTo>
                <a:lnTo>
                  <a:pt x="8473" y="230860"/>
                </a:lnTo>
                <a:lnTo>
                  <a:pt x="0" y="243676"/>
                </a:lnTo>
                <a:lnTo>
                  <a:pt x="11465" y="249159"/>
                </a:lnTo>
                <a:lnTo>
                  <a:pt x="23463" y="253435"/>
                </a:lnTo>
                <a:lnTo>
                  <a:pt x="35878" y="256541"/>
                </a:lnTo>
                <a:lnTo>
                  <a:pt x="48596" y="258512"/>
                </a:lnTo>
                <a:lnTo>
                  <a:pt x="54888" y="259074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65978" y="2904750"/>
            <a:ext cx="4470628" cy="4658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90808" y="5393239"/>
            <a:ext cx="352621" cy="663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26967" y="4743310"/>
            <a:ext cx="123189" cy="46355"/>
          </a:xfrm>
          <a:custGeom>
            <a:avLst/>
            <a:gdLst/>
            <a:ahLst/>
            <a:cxnLst/>
            <a:rect l="l" t="t" r="r" b="b"/>
            <a:pathLst>
              <a:path w="123189" h="46354">
                <a:moveTo>
                  <a:pt x="69164" y="0"/>
                </a:moveTo>
                <a:lnTo>
                  <a:pt x="64376" y="38"/>
                </a:lnTo>
                <a:lnTo>
                  <a:pt x="52933" y="3670"/>
                </a:lnTo>
                <a:lnTo>
                  <a:pt x="34924" y="13957"/>
                </a:lnTo>
                <a:lnTo>
                  <a:pt x="29438" y="17386"/>
                </a:lnTo>
                <a:lnTo>
                  <a:pt x="16001" y="22542"/>
                </a:lnTo>
                <a:lnTo>
                  <a:pt x="8432" y="25184"/>
                </a:lnTo>
                <a:lnTo>
                  <a:pt x="660" y="27304"/>
                </a:lnTo>
                <a:lnTo>
                  <a:pt x="0" y="27470"/>
                </a:lnTo>
                <a:lnTo>
                  <a:pt x="4051" y="30048"/>
                </a:lnTo>
                <a:lnTo>
                  <a:pt x="6502" y="33312"/>
                </a:lnTo>
                <a:lnTo>
                  <a:pt x="6197" y="45948"/>
                </a:lnTo>
                <a:lnTo>
                  <a:pt x="30902" y="40046"/>
                </a:lnTo>
                <a:lnTo>
                  <a:pt x="43456" y="37564"/>
                </a:lnTo>
                <a:lnTo>
                  <a:pt x="56034" y="35961"/>
                </a:lnTo>
                <a:lnTo>
                  <a:pt x="121756" y="35826"/>
                </a:lnTo>
                <a:lnTo>
                  <a:pt x="122161" y="29311"/>
                </a:lnTo>
                <a:lnTo>
                  <a:pt x="82193" y="1386"/>
                </a:lnTo>
                <a:lnTo>
                  <a:pt x="69164" y="0"/>
                </a:lnTo>
                <a:close/>
              </a:path>
              <a:path w="123189" h="46354">
                <a:moveTo>
                  <a:pt x="121756" y="35826"/>
                </a:moveTo>
                <a:lnTo>
                  <a:pt x="71118" y="35826"/>
                </a:lnTo>
                <a:lnTo>
                  <a:pt x="81856" y="36444"/>
                </a:lnTo>
                <a:lnTo>
                  <a:pt x="90284" y="37160"/>
                </a:lnTo>
                <a:lnTo>
                  <a:pt x="97155" y="37833"/>
                </a:lnTo>
                <a:lnTo>
                  <a:pt x="109969" y="37972"/>
                </a:lnTo>
                <a:lnTo>
                  <a:pt x="116001" y="37604"/>
                </a:lnTo>
                <a:lnTo>
                  <a:pt x="121742" y="36055"/>
                </a:lnTo>
                <a:lnTo>
                  <a:pt x="121756" y="35826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26967" y="4743310"/>
            <a:ext cx="123189" cy="46355"/>
          </a:xfrm>
          <a:custGeom>
            <a:avLst/>
            <a:gdLst/>
            <a:ahLst/>
            <a:cxnLst/>
            <a:rect l="l" t="t" r="r" b="b"/>
            <a:pathLst>
              <a:path w="123189" h="46354">
                <a:moveTo>
                  <a:pt x="6197" y="45948"/>
                </a:moveTo>
                <a:lnTo>
                  <a:pt x="43456" y="37564"/>
                </a:lnTo>
                <a:lnTo>
                  <a:pt x="71118" y="35826"/>
                </a:lnTo>
                <a:lnTo>
                  <a:pt x="81856" y="36444"/>
                </a:lnTo>
                <a:lnTo>
                  <a:pt x="90284" y="37160"/>
                </a:lnTo>
                <a:lnTo>
                  <a:pt x="97155" y="37833"/>
                </a:lnTo>
                <a:lnTo>
                  <a:pt x="104051" y="37909"/>
                </a:lnTo>
                <a:lnTo>
                  <a:pt x="109969" y="37972"/>
                </a:lnTo>
                <a:lnTo>
                  <a:pt x="116001" y="37604"/>
                </a:lnTo>
                <a:lnTo>
                  <a:pt x="121742" y="36055"/>
                </a:lnTo>
                <a:lnTo>
                  <a:pt x="121742" y="35928"/>
                </a:lnTo>
                <a:lnTo>
                  <a:pt x="121754" y="35674"/>
                </a:lnTo>
                <a:lnTo>
                  <a:pt x="122161" y="29311"/>
                </a:lnTo>
                <a:lnTo>
                  <a:pt x="123050" y="22758"/>
                </a:lnTo>
                <a:lnTo>
                  <a:pt x="118313" y="17640"/>
                </a:lnTo>
                <a:lnTo>
                  <a:pt x="115011" y="14071"/>
                </a:lnTo>
                <a:lnTo>
                  <a:pt x="110794" y="11417"/>
                </a:lnTo>
                <a:lnTo>
                  <a:pt x="106438" y="9283"/>
                </a:lnTo>
                <a:lnTo>
                  <a:pt x="94637" y="4489"/>
                </a:lnTo>
                <a:lnTo>
                  <a:pt x="82193" y="1386"/>
                </a:lnTo>
                <a:lnTo>
                  <a:pt x="69164" y="0"/>
                </a:lnTo>
                <a:lnTo>
                  <a:pt x="64376" y="38"/>
                </a:lnTo>
                <a:lnTo>
                  <a:pt x="59778" y="1498"/>
                </a:lnTo>
                <a:lnTo>
                  <a:pt x="52933" y="3670"/>
                </a:lnTo>
                <a:lnTo>
                  <a:pt x="46621" y="7238"/>
                </a:lnTo>
                <a:lnTo>
                  <a:pt x="40424" y="10794"/>
                </a:lnTo>
                <a:lnTo>
                  <a:pt x="34924" y="13957"/>
                </a:lnTo>
                <a:lnTo>
                  <a:pt x="29438" y="17386"/>
                </a:lnTo>
                <a:lnTo>
                  <a:pt x="23507" y="19659"/>
                </a:lnTo>
                <a:lnTo>
                  <a:pt x="16001" y="22542"/>
                </a:lnTo>
                <a:lnTo>
                  <a:pt x="8432" y="25184"/>
                </a:lnTo>
                <a:lnTo>
                  <a:pt x="660" y="27304"/>
                </a:lnTo>
                <a:lnTo>
                  <a:pt x="444" y="27368"/>
                </a:lnTo>
                <a:lnTo>
                  <a:pt x="215" y="27419"/>
                </a:lnTo>
                <a:lnTo>
                  <a:pt x="0" y="27470"/>
                </a:lnTo>
                <a:lnTo>
                  <a:pt x="4051" y="30048"/>
                </a:lnTo>
                <a:lnTo>
                  <a:pt x="6502" y="33312"/>
                </a:lnTo>
                <a:lnTo>
                  <a:pt x="6197" y="45948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34660" y="3590176"/>
            <a:ext cx="52705" cy="59055"/>
          </a:xfrm>
          <a:custGeom>
            <a:avLst/>
            <a:gdLst/>
            <a:ahLst/>
            <a:cxnLst/>
            <a:rect l="l" t="t" r="r" b="b"/>
            <a:pathLst>
              <a:path w="52704" h="59054">
                <a:moveTo>
                  <a:pt x="28232" y="0"/>
                </a:moveTo>
                <a:lnTo>
                  <a:pt x="0" y="26238"/>
                </a:lnTo>
                <a:lnTo>
                  <a:pt x="1460" y="27800"/>
                </a:lnTo>
                <a:lnTo>
                  <a:pt x="2870" y="29425"/>
                </a:lnTo>
                <a:lnTo>
                  <a:pt x="6311" y="34289"/>
                </a:lnTo>
                <a:lnTo>
                  <a:pt x="7747" y="37909"/>
                </a:lnTo>
                <a:lnTo>
                  <a:pt x="10045" y="47040"/>
                </a:lnTo>
                <a:lnTo>
                  <a:pt x="10502" y="52692"/>
                </a:lnTo>
                <a:lnTo>
                  <a:pt x="10502" y="58318"/>
                </a:lnTo>
                <a:lnTo>
                  <a:pt x="18732" y="58839"/>
                </a:lnTo>
                <a:lnTo>
                  <a:pt x="50165" y="43662"/>
                </a:lnTo>
                <a:lnTo>
                  <a:pt x="52412" y="41643"/>
                </a:lnTo>
                <a:lnTo>
                  <a:pt x="48514" y="16268"/>
                </a:lnTo>
                <a:lnTo>
                  <a:pt x="45935" y="8826"/>
                </a:lnTo>
                <a:lnTo>
                  <a:pt x="44716" y="6680"/>
                </a:lnTo>
                <a:lnTo>
                  <a:pt x="42824" y="5181"/>
                </a:lnTo>
                <a:lnTo>
                  <a:pt x="40411" y="3225"/>
                </a:lnTo>
                <a:lnTo>
                  <a:pt x="37058" y="2070"/>
                </a:lnTo>
                <a:lnTo>
                  <a:pt x="28232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4660" y="3590176"/>
            <a:ext cx="52705" cy="59055"/>
          </a:xfrm>
          <a:custGeom>
            <a:avLst/>
            <a:gdLst/>
            <a:ahLst/>
            <a:cxnLst/>
            <a:rect l="l" t="t" r="r" b="b"/>
            <a:pathLst>
              <a:path w="52704" h="59054">
                <a:moveTo>
                  <a:pt x="52222" y="41338"/>
                </a:moveTo>
                <a:lnTo>
                  <a:pt x="49860" y="37109"/>
                </a:lnTo>
                <a:lnTo>
                  <a:pt x="49250" y="32156"/>
                </a:lnTo>
                <a:lnTo>
                  <a:pt x="48856" y="27406"/>
                </a:lnTo>
                <a:lnTo>
                  <a:pt x="48412" y="21996"/>
                </a:lnTo>
                <a:lnTo>
                  <a:pt x="48514" y="16268"/>
                </a:lnTo>
                <a:lnTo>
                  <a:pt x="46723" y="11087"/>
                </a:lnTo>
                <a:lnTo>
                  <a:pt x="45935" y="8826"/>
                </a:lnTo>
                <a:lnTo>
                  <a:pt x="44716" y="6680"/>
                </a:lnTo>
                <a:lnTo>
                  <a:pt x="42824" y="5181"/>
                </a:lnTo>
                <a:lnTo>
                  <a:pt x="40411" y="3225"/>
                </a:lnTo>
                <a:lnTo>
                  <a:pt x="37058" y="2070"/>
                </a:lnTo>
                <a:lnTo>
                  <a:pt x="34074" y="1358"/>
                </a:lnTo>
                <a:lnTo>
                  <a:pt x="28232" y="0"/>
                </a:lnTo>
                <a:lnTo>
                  <a:pt x="22339" y="1015"/>
                </a:lnTo>
                <a:lnTo>
                  <a:pt x="17322" y="4305"/>
                </a:lnTo>
                <a:lnTo>
                  <a:pt x="12204" y="7658"/>
                </a:lnTo>
                <a:lnTo>
                  <a:pt x="8280" y="12585"/>
                </a:lnTo>
                <a:lnTo>
                  <a:pt x="4991" y="17678"/>
                </a:lnTo>
                <a:lnTo>
                  <a:pt x="3200" y="20446"/>
                </a:lnTo>
                <a:lnTo>
                  <a:pt x="1562" y="23317"/>
                </a:lnTo>
                <a:lnTo>
                  <a:pt x="0" y="26238"/>
                </a:lnTo>
                <a:lnTo>
                  <a:pt x="1460" y="27800"/>
                </a:lnTo>
                <a:lnTo>
                  <a:pt x="2870" y="29425"/>
                </a:lnTo>
                <a:lnTo>
                  <a:pt x="4102" y="31165"/>
                </a:lnTo>
                <a:lnTo>
                  <a:pt x="6311" y="34289"/>
                </a:lnTo>
                <a:lnTo>
                  <a:pt x="7747" y="37909"/>
                </a:lnTo>
                <a:lnTo>
                  <a:pt x="8674" y="41605"/>
                </a:lnTo>
                <a:lnTo>
                  <a:pt x="10045" y="47040"/>
                </a:lnTo>
                <a:lnTo>
                  <a:pt x="10502" y="52692"/>
                </a:lnTo>
                <a:lnTo>
                  <a:pt x="10502" y="58318"/>
                </a:lnTo>
                <a:lnTo>
                  <a:pt x="14617" y="58597"/>
                </a:lnTo>
                <a:lnTo>
                  <a:pt x="18732" y="58839"/>
                </a:lnTo>
                <a:lnTo>
                  <a:pt x="22860" y="58661"/>
                </a:lnTo>
                <a:lnTo>
                  <a:pt x="27901" y="58445"/>
                </a:lnTo>
                <a:lnTo>
                  <a:pt x="32969" y="57607"/>
                </a:lnTo>
                <a:lnTo>
                  <a:pt x="37477" y="55232"/>
                </a:lnTo>
                <a:lnTo>
                  <a:pt x="40830" y="53479"/>
                </a:lnTo>
                <a:lnTo>
                  <a:pt x="43649" y="50990"/>
                </a:lnTo>
                <a:lnTo>
                  <a:pt x="46202" y="48221"/>
                </a:lnTo>
                <a:lnTo>
                  <a:pt x="48234" y="46012"/>
                </a:lnTo>
                <a:lnTo>
                  <a:pt x="50165" y="43662"/>
                </a:lnTo>
                <a:lnTo>
                  <a:pt x="52412" y="41643"/>
                </a:lnTo>
                <a:lnTo>
                  <a:pt x="52285" y="41440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96332" y="3361878"/>
            <a:ext cx="94615" cy="105410"/>
          </a:xfrm>
          <a:custGeom>
            <a:avLst/>
            <a:gdLst/>
            <a:ahLst/>
            <a:cxnLst/>
            <a:rect l="l" t="t" r="r" b="b"/>
            <a:pathLst>
              <a:path w="94614" h="105410">
                <a:moveTo>
                  <a:pt x="47481" y="0"/>
                </a:moveTo>
                <a:lnTo>
                  <a:pt x="31185" y="3466"/>
                </a:lnTo>
                <a:lnTo>
                  <a:pt x="21531" y="6970"/>
                </a:lnTo>
                <a:lnTo>
                  <a:pt x="13411" y="10987"/>
                </a:lnTo>
                <a:lnTo>
                  <a:pt x="8089" y="14023"/>
                </a:lnTo>
                <a:lnTo>
                  <a:pt x="2489" y="16499"/>
                </a:lnTo>
                <a:lnTo>
                  <a:pt x="1663" y="16880"/>
                </a:lnTo>
                <a:lnTo>
                  <a:pt x="0" y="17579"/>
                </a:lnTo>
                <a:lnTo>
                  <a:pt x="3098" y="18925"/>
                </a:lnTo>
                <a:lnTo>
                  <a:pt x="33756" y="47030"/>
                </a:lnTo>
                <a:lnTo>
                  <a:pt x="34239" y="54917"/>
                </a:lnTo>
                <a:lnTo>
                  <a:pt x="33591" y="58549"/>
                </a:lnTo>
                <a:lnTo>
                  <a:pt x="31838" y="65851"/>
                </a:lnTo>
                <a:lnTo>
                  <a:pt x="30746" y="69585"/>
                </a:lnTo>
                <a:lnTo>
                  <a:pt x="30137" y="75389"/>
                </a:lnTo>
                <a:lnTo>
                  <a:pt x="60782" y="104675"/>
                </a:lnTo>
                <a:lnTo>
                  <a:pt x="71412" y="105196"/>
                </a:lnTo>
                <a:lnTo>
                  <a:pt x="71145" y="104637"/>
                </a:lnTo>
                <a:lnTo>
                  <a:pt x="70881" y="103926"/>
                </a:lnTo>
                <a:lnTo>
                  <a:pt x="69621" y="99443"/>
                </a:lnTo>
                <a:lnTo>
                  <a:pt x="70319" y="94642"/>
                </a:lnTo>
                <a:lnTo>
                  <a:pt x="73698" y="86654"/>
                </a:lnTo>
                <a:lnTo>
                  <a:pt x="76238" y="82895"/>
                </a:lnTo>
                <a:lnTo>
                  <a:pt x="82194" y="76951"/>
                </a:lnTo>
                <a:lnTo>
                  <a:pt x="85280" y="74602"/>
                </a:lnTo>
                <a:lnTo>
                  <a:pt x="90830" y="68328"/>
                </a:lnTo>
                <a:lnTo>
                  <a:pt x="92697" y="64276"/>
                </a:lnTo>
                <a:lnTo>
                  <a:pt x="94462" y="53977"/>
                </a:lnTo>
                <a:lnTo>
                  <a:pt x="94157" y="47805"/>
                </a:lnTo>
                <a:lnTo>
                  <a:pt x="72587" y="6802"/>
                </a:lnTo>
                <a:lnTo>
                  <a:pt x="59504" y="1458"/>
                </a:lnTo>
                <a:lnTo>
                  <a:pt x="47481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96332" y="3361878"/>
            <a:ext cx="94615" cy="105410"/>
          </a:xfrm>
          <a:custGeom>
            <a:avLst/>
            <a:gdLst/>
            <a:ahLst/>
            <a:cxnLst/>
            <a:rect l="l" t="t" r="r" b="b"/>
            <a:pathLst>
              <a:path w="94614" h="105410">
                <a:moveTo>
                  <a:pt x="9118" y="21998"/>
                </a:moveTo>
                <a:lnTo>
                  <a:pt x="34023" y="51234"/>
                </a:lnTo>
                <a:lnTo>
                  <a:pt x="34239" y="54917"/>
                </a:lnTo>
                <a:lnTo>
                  <a:pt x="33591" y="58549"/>
                </a:lnTo>
                <a:lnTo>
                  <a:pt x="32740" y="62117"/>
                </a:lnTo>
                <a:lnTo>
                  <a:pt x="31838" y="65851"/>
                </a:lnTo>
                <a:lnTo>
                  <a:pt x="30746" y="69585"/>
                </a:lnTo>
                <a:lnTo>
                  <a:pt x="30340" y="73420"/>
                </a:lnTo>
                <a:lnTo>
                  <a:pt x="30137" y="75389"/>
                </a:lnTo>
                <a:lnTo>
                  <a:pt x="30060" y="77383"/>
                </a:lnTo>
                <a:lnTo>
                  <a:pt x="30264" y="79377"/>
                </a:lnTo>
                <a:lnTo>
                  <a:pt x="30480" y="81650"/>
                </a:lnTo>
                <a:lnTo>
                  <a:pt x="68135" y="105056"/>
                </a:lnTo>
                <a:lnTo>
                  <a:pt x="69227" y="105120"/>
                </a:lnTo>
                <a:lnTo>
                  <a:pt x="70319" y="105158"/>
                </a:lnTo>
                <a:lnTo>
                  <a:pt x="71412" y="105196"/>
                </a:lnTo>
                <a:lnTo>
                  <a:pt x="71145" y="104637"/>
                </a:lnTo>
                <a:lnTo>
                  <a:pt x="70916" y="104053"/>
                </a:lnTo>
                <a:lnTo>
                  <a:pt x="70739" y="103443"/>
                </a:lnTo>
                <a:lnTo>
                  <a:pt x="69621" y="99443"/>
                </a:lnTo>
                <a:lnTo>
                  <a:pt x="70319" y="94642"/>
                </a:lnTo>
                <a:lnTo>
                  <a:pt x="71920" y="90870"/>
                </a:lnTo>
                <a:lnTo>
                  <a:pt x="73698" y="86654"/>
                </a:lnTo>
                <a:lnTo>
                  <a:pt x="76238" y="82895"/>
                </a:lnTo>
                <a:lnTo>
                  <a:pt x="79476" y="79669"/>
                </a:lnTo>
                <a:lnTo>
                  <a:pt x="82194" y="76951"/>
                </a:lnTo>
                <a:lnTo>
                  <a:pt x="93459" y="59819"/>
                </a:lnTo>
                <a:lnTo>
                  <a:pt x="94462" y="53977"/>
                </a:lnTo>
                <a:lnTo>
                  <a:pt x="82001" y="15554"/>
                </a:lnTo>
                <a:lnTo>
                  <a:pt x="47481" y="0"/>
                </a:lnTo>
                <a:lnTo>
                  <a:pt x="31185" y="3466"/>
                </a:lnTo>
                <a:lnTo>
                  <a:pt x="21531" y="6970"/>
                </a:lnTo>
                <a:lnTo>
                  <a:pt x="13411" y="10987"/>
                </a:lnTo>
                <a:lnTo>
                  <a:pt x="8089" y="14023"/>
                </a:lnTo>
                <a:lnTo>
                  <a:pt x="2489" y="16499"/>
                </a:lnTo>
                <a:lnTo>
                  <a:pt x="1663" y="16880"/>
                </a:lnTo>
                <a:lnTo>
                  <a:pt x="825" y="17223"/>
                </a:lnTo>
                <a:lnTo>
                  <a:pt x="0" y="17579"/>
                </a:lnTo>
                <a:lnTo>
                  <a:pt x="3098" y="18925"/>
                </a:lnTo>
                <a:lnTo>
                  <a:pt x="6146" y="20373"/>
                </a:lnTo>
                <a:lnTo>
                  <a:pt x="9118" y="21998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6266" y="2919230"/>
            <a:ext cx="1846955" cy="11984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74252" y="6307038"/>
            <a:ext cx="304800" cy="344805"/>
          </a:xfrm>
          <a:custGeom>
            <a:avLst/>
            <a:gdLst/>
            <a:ahLst/>
            <a:cxnLst/>
            <a:rect l="l" t="t" r="r" b="b"/>
            <a:pathLst>
              <a:path w="304800" h="344804">
                <a:moveTo>
                  <a:pt x="87375" y="0"/>
                </a:moveTo>
                <a:lnTo>
                  <a:pt x="47952" y="8853"/>
                </a:lnTo>
                <a:lnTo>
                  <a:pt x="15573" y="29052"/>
                </a:lnTo>
                <a:lnTo>
                  <a:pt x="0" y="54381"/>
                </a:lnTo>
                <a:lnTo>
                  <a:pt x="368" y="66370"/>
                </a:lnTo>
                <a:lnTo>
                  <a:pt x="14657" y="102754"/>
                </a:lnTo>
                <a:lnTo>
                  <a:pt x="20565" y="114020"/>
                </a:lnTo>
                <a:lnTo>
                  <a:pt x="27280" y="127611"/>
                </a:lnTo>
                <a:lnTo>
                  <a:pt x="31494" y="137505"/>
                </a:lnTo>
                <a:lnTo>
                  <a:pt x="39103" y="141859"/>
                </a:lnTo>
                <a:lnTo>
                  <a:pt x="45719" y="145846"/>
                </a:lnTo>
                <a:lnTo>
                  <a:pt x="56819" y="154305"/>
                </a:lnTo>
                <a:lnTo>
                  <a:pt x="61607" y="158470"/>
                </a:lnTo>
                <a:lnTo>
                  <a:pt x="69189" y="168148"/>
                </a:lnTo>
                <a:lnTo>
                  <a:pt x="72567" y="172948"/>
                </a:lnTo>
                <a:lnTo>
                  <a:pt x="76136" y="177596"/>
                </a:lnTo>
                <a:lnTo>
                  <a:pt x="110379" y="200777"/>
                </a:lnTo>
                <a:lnTo>
                  <a:pt x="131375" y="205409"/>
                </a:lnTo>
                <a:lnTo>
                  <a:pt x="138404" y="207327"/>
                </a:lnTo>
                <a:lnTo>
                  <a:pt x="143027" y="211975"/>
                </a:lnTo>
                <a:lnTo>
                  <a:pt x="150494" y="221526"/>
                </a:lnTo>
                <a:lnTo>
                  <a:pt x="153073" y="226237"/>
                </a:lnTo>
                <a:lnTo>
                  <a:pt x="160566" y="233692"/>
                </a:lnTo>
                <a:lnTo>
                  <a:pt x="164934" y="236766"/>
                </a:lnTo>
                <a:lnTo>
                  <a:pt x="169417" y="239585"/>
                </a:lnTo>
                <a:lnTo>
                  <a:pt x="180387" y="246002"/>
                </a:lnTo>
                <a:lnTo>
                  <a:pt x="191180" y="252745"/>
                </a:lnTo>
                <a:lnTo>
                  <a:pt x="201128" y="263492"/>
                </a:lnTo>
                <a:lnTo>
                  <a:pt x="204089" y="274280"/>
                </a:lnTo>
                <a:lnTo>
                  <a:pt x="201728" y="287531"/>
                </a:lnTo>
                <a:lnTo>
                  <a:pt x="199344" y="299594"/>
                </a:lnTo>
                <a:lnTo>
                  <a:pt x="201975" y="315441"/>
                </a:lnTo>
                <a:lnTo>
                  <a:pt x="207725" y="327363"/>
                </a:lnTo>
                <a:lnTo>
                  <a:pt x="215655" y="335892"/>
                </a:lnTo>
                <a:lnTo>
                  <a:pt x="228565" y="342316"/>
                </a:lnTo>
                <a:lnTo>
                  <a:pt x="240163" y="344291"/>
                </a:lnTo>
                <a:lnTo>
                  <a:pt x="250291" y="341467"/>
                </a:lnTo>
                <a:lnTo>
                  <a:pt x="260211" y="331436"/>
                </a:lnTo>
                <a:lnTo>
                  <a:pt x="265476" y="320277"/>
                </a:lnTo>
                <a:lnTo>
                  <a:pt x="268486" y="305008"/>
                </a:lnTo>
                <a:lnTo>
                  <a:pt x="272064" y="290929"/>
                </a:lnTo>
                <a:lnTo>
                  <a:pt x="277655" y="279452"/>
                </a:lnTo>
                <a:lnTo>
                  <a:pt x="286705" y="271990"/>
                </a:lnTo>
                <a:lnTo>
                  <a:pt x="293992" y="270040"/>
                </a:lnTo>
                <a:lnTo>
                  <a:pt x="296189" y="269849"/>
                </a:lnTo>
                <a:lnTo>
                  <a:pt x="295219" y="257192"/>
                </a:lnTo>
                <a:lnTo>
                  <a:pt x="302615" y="221856"/>
                </a:lnTo>
                <a:lnTo>
                  <a:pt x="304698" y="210426"/>
                </a:lnTo>
                <a:lnTo>
                  <a:pt x="301637" y="202755"/>
                </a:lnTo>
                <a:lnTo>
                  <a:pt x="290385" y="195643"/>
                </a:lnTo>
                <a:lnTo>
                  <a:pt x="284124" y="194538"/>
                </a:lnTo>
                <a:lnTo>
                  <a:pt x="275488" y="191592"/>
                </a:lnTo>
                <a:lnTo>
                  <a:pt x="272643" y="190487"/>
                </a:lnTo>
                <a:lnTo>
                  <a:pt x="267830" y="187388"/>
                </a:lnTo>
                <a:lnTo>
                  <a:pt x="265226" y="185432"/>
                </a:lnTo>
                <a:lnTo>
                  <a:pt x="261353" y="177292"/>
                </a:lnTo>
                <a:lnTo>
                  <a:pt x="261734" y="170408"/>
                </a:lnTo>
                <a:lnTo>
                  <a:pt x="260718" y="157264"/>
                </a:lnTo>
                <a:lnTo>
                  <a:pt x="259626" y="153936"/>
                </a:lnTo>
                <a:lnTo>
                  <a:pt x="258406" y="150114"/>
                </a:lnTo>
                <a:lnTo>
                  <a:pt x="255765" y="146723"/>
                </a:lnTo>
                <a:lnTo>
                  <a:pt x="248475" y="138239"/>
                </a:lnTo>
                <a:lnTo>
                  <a:pt x="242709" y="133921"/>
                </a:lnTo>
                <a:lnTo>
                  <a:pt x="230238" y="127457"/>
                </a:lnTo>
                <a:lnTo>
                  <a:pt x="223824" y="125082"/>
                </a:lnTo>
                <a:lnTo>
                  <a:pt x="210959" y="119595"/>
                </a:lnTo>
                <a:lnTo>
                  <a:pt x="203860" y="116662"/>
                </a:lnTo>
                <a:lnTo>
                  <a:pt x="195122" y="106616"/>
                </a:lnTo>
                <a:lnTo>
                  <a:pt x="193433" y="101104"/>
                </a:lnTo>
                <a:lnTo>
                  <a:pt x="189712" y="88480"/>
                </a:lnTo>
                <a:lnTo>
                  <a:pt x="186880" y="82029"/>
                </a:lnTo>
                <a:lnTo>
                  <a:pt x="181635" y="76822"/>
                </a:lnTo>
                <a:lnTo>
                  <a:pt x="171853" y="68679"/>
                </a:lnTo>
                <a:lnTo>
                  <a:pt x="161071" y="61904"/>
                </a:lnTo>
                <a:lnTo>
                  <a:pt x="149668" y="55550"/>
                </a:lnTo>
                <a:lnTo>
                  <a:pt x="139270" y="48822"/>
                </a:lnTo>
                <a:lnTo>
                  <a:pt x="133388" y="44335"/>
                </a:lnTo>
                <a:lnTo>
                  <a:pt x="129120" y="39484"/>
                </a:lnTo>
                <a:lnTo>
                  <a:pt x="121145" y="28155"/>
                </a:lnTo>
                <a:lnTo>
                  <a:pt x="117436" y="22085"/>
                </a:lnTo>
                <a:lnTo>
                  <a:pt x="109727" y="11430"/>
                </a:lnTo>
                <a:lnTo>
                  <a:pt x="105905" y="6680"/>
                </a:lnTo>
                <a:lnTo>
                  <a:pt x="96532" y="1447"/>
                </a:lnTo>
                <a:lnTo>
                  <a:pt x="91960" y="342"/>
                </a:lnTo>
                <a:lnTo>
                  <a:pt x="87375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74252" y="6307038"/>
            <a:ext cx="304800" cy="344805"/>
          </a:xfrm>
          <a:custGeom>
            <a:avLst/>
            <a:gdLst/>
            <a:ahLst/>
            <a:cxnLst/>
            <a:rect l="l" t="t" r="r" b="b"/>
            <a:pathLst>
              <a:path w="304800" h="344804">
                <a:moveTo>
                  <a:pt x="295173" y="244373"/>
                </a:moveTo>
                <a:lnTo>
                  <a:pt x="295490" y="239382"/>
                </a:lnTo>
                <a:lnTo>
                  <a:pt x="296595" y="234797"/>
                </a:lnTo>
                <a:lnTo>
                  <a:pt x="298551" y="230212"/>
                </a:lnTo>
                <a:lnTo>
                  <a:pt x="300329" y="226021"/>
                </a:lnTo>
                <a:lnTo>
                  <a:pt x="302615" y="221856"/>
                </a:lnTo>
                <a:lnTo>
                  <a:pt x="303441" y="217335"/>
                </a:lnTo>
                <a:lnTo>
                  <a:pt x="304698" y="210426"/>
                </a:lnTo>
                <a:lnTo>
                  <a:pt x="301637" y="202755"/>
                </a:lnTo>
                <a:lnTo>
                  <a:pt x="295630" y="198958"/>
                </a:lnTo>
                <a:lnTo>
                  <a:pt x="290385" y="195643"/>
                </a:lnTo>
                <a:lnTo>
                  <a:pt x="284124" y="194538"/>
                </a:lnTo>
                <a:lnTo>
                  <a:pt x="278320" y="192570"/>
                </a:lnTo>
                <a:lnTo>
                  <a:pt x="264045" y="182943"/>
                </a:lnTo>
                <a:lnTo>
                  <a:pt x="261353" y="177292"/>
                </a:lnTo>
                <a:lnTo>
                  <a:pt x="259626" y="153936"/>
                </a:lnTo>
                <a:lnTo>
                  <a:pt x="258406" y="150114"/>
                </a:lnTo>
                <a:lnTo>
                  <a:pt x="236308" y="130619"/>
                </a:lnTo>
                <a:lnTo>
                  <a:pt x="230238" y="127457"/>
                </a:lnTo>
                <a:lnTo>
                  <a:pt x="223824" y="125082"/>
                </a:lnTo>
                <a:lnTo>
                  <a:pt x="217550" y="122402"/>
                </a:lnTo>
                <a:lnTo>
                  <a:pt x="210959" y="119595"/>
                </a:lnTo>
                <a:lnTo>
                  <a:pt x="203860" y="116662"/>
                </a:lnTo>
                <a:lnTo>
                  <a:pt x="199059" y="111137"/>
                </a:lnTo>
                <a:lnTo>
                  <a:pt x="195122" y="106616"/>
                </a:lnTo>
                <a:lnTo>
                  <a:pt x="193433" y="101104"/>
                </a:lnTo>
                <a:lnTo>
                  <a:pt x="191757" y="95453"/>
                </a:lnTo>
                <a:lnTo>
                  <a:pt x="189712" y="88480"/>
                </a:lnTo>
                <a:lnTo>
                  <a:pt x="186880" y="82029"/>
                </a:lnTo>
                <a:lnTo>
                  <a:pt x="181635" y="76822"/>
                </a:lnTo>
                <a:lnTo>
                  <a:pt x="171853" y="68679"/>
                </a:lnTo>
                <a:lnTo>
                  <a:pt x="161071" y="61904"/>
                </a:lnTo>
                <a:lnTo>
                  <a:pt x="149668" y="55550"/>
                </a:lnTo>
                <a:lnTo>
                  <a:pt x="139270" y="48822"/>
                </a:lnTo>
                <a:lnTo>
                  <a:pt x="133388" y="44335"/>
                </a:lnTo>
                <a:lnTo>
                  <a:pt x="129120" y="39484"/>
                </a:lnTo>
                <a:lnTo>
                  <a:pt x="125247" y="33972"/>
                </a:lnTo>
                <a:lnTo>
                  <a:pt x="121145" y="28155"/>
                </a:lnTo>
                <a:lnTo>
                  <a:pt x="117436" y="22085"/>
                </a:lnTo>
                <a:lnTo>
                  <a:pt x="113258" y="16319"/>
                </a:lnTo>
                <a:lnTo>
                  <a:pt x="109727" y="11430"/>
                </a:lnTo>
                <a:lnTo>
                  <a:pt x="87375" y="0"/>
                </a:lnTo>
                <a:lnTo>
                  <a:pt x="74762" y="481"/>
                </a:lnTo>
                <a:lnTo>
                  <a:pt x="36504" y="14348"/>
                </a:lnTo>
                <a:lnTo>
                  <a:pt x="584" y="49263"/>
                </a:lnTo>
                <a:lnTo>
                  <a:pt x="0" y="54381"/>
                </a:lnTo>
                <a:lnTo>
                  <a:pt x="165" y="59486"/>
                </a:lnTo>
                <a:lnTo>
                  <a:pt x="368" y="66370"/>
                </a:lnTo>
                <a:lnTo>
                  <a:pt x="14657" y="102754"/>
                </a:lnTo>
                <a:lnTo>
                  <a:pt x="20565" y="114020"/>
                </a:lnTo>
                <a:lnTo>
                  <a:pt x="27280" y="127611"/>
                </a:lnTo>
                <a:lnTo>
                  <a:pt x="31494" y="137505"/>
                </a:lnTo>
                <a:lnTo>
                  <a:pt x="39103" y="141859"/>
                </a:lnTo>
                <a:lnTo>
                  <a:pt x="45719" y="145846"/>
                </a:lnTo>
                <a:lnTo>
                  <a:pt x="51714" y="150418"/>
                </a:lnTo>
                <a:lnTo>
                  <a:pt x="56819" y="154305"/>
                </a:lnTo>
                <a:lnTo>
                  <a:pt x="61607" y="158470"/>
                </a:lnTo>
                <a:lnTo>
                  <a:pt x="65570" y="163537"/>
                </a:lnTo>
                <a:lnTo>
                  <a:pt x="69189" y="168148"/>
                </a:lnTo>
                <a:lnTo>
                  <a:pt x="72567" y="172948"/>
                </a:lnTo>
                <a:lnTo>
                  <a:pt x="110379" y="200777"/>
                </a:lnTo>
                <a:lnTo>
                  <a:pt x="131375" y="205409"/>
                </a:lnTo>
                <a:lnTo>
                  <a:pt x="138404" y="207327"/>
                </a:lnTo>
                <a:lnTo>
                  <a:pt x="143027" y="211975"/>
                </a:lnTo>
                <a:lnTo>
                  <a:pt x="147269" y="217411"/>
                </a:lnTo>
                <a:lnTo>
                  <a:pt x="150494" y="221526"/>
                </a:lnTo>
                <a:lnTo>
                  <a:pt x="180387" y="246002"/>
                </a:lnTo>
                <a:lnTo>
                  <a:pt x="191180" y="252745"/>
                </a:lnTo>
                <a:lnTo>
                  <a:pt x="201128" y="263492"/>
                </a:lnTo>
                <a:lnTo>
                  <a:pt x="204089" y="274280"/>
                </a:lnTo>
                <a:lnTo>
                  <a:pt x="201728" y="287531"/>
                </a:lnTo>
                <a:lnTo>
                  <a:pt x="199344" y="299594"/>
                </a:lnTo>
                <a:lnTo>
                  <a:pt x="201975" y="315441"/>
                </a:lnTo>
                <a:lnTo>
                  <a:pt x="207725" y="327363"/>
                </a:lnTo>
                <a:lnTo>
                  <a:pt x="215655" y="335892"/>
                </a:lnTo>
                <a:lnTo>
                  <a:pt x="228565" y="342316"/>
                </a:lnTo>
                <a:lnTo>
                  <a:pt x="240163" y="344291"/>
                </a:lnTo>
                <a:lnTo>
                  <a:pt x="250291" y="341467"/>
                </a:lnTo>
                <a:lnTo>
                  <a:pt x="260211" y="331436"/>
                </a:lnTo>
                <a:lnTo>
                  <a:pt x="265476" y="320277"/>
                </a:lnTo>
                <a:lnTo>
                  <a:pt x="268486" y="305008"/>
                </a:lnTo>
                <a:lnTo>
                  <a:pt x="272064" y="290929"/>
                </a:lnTo>
                <a:lnTo>
                  <a:pt x="296189" y="269849"/>
                </a:lnTo>
                <a:lnTo>
                  <a:pt x="295219" y="257192"/>
                </a:lnTo>
                <a:lnTo>
                  <a:pt x="295163" y="244536"/>
                </a:lnTo>
                <a:lnTo>
                  <a:pt x="295173" y="244373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4399" y="5288415"/>
            <a:ext cx="212725" cy="301625"/>
          </a:xfrm>
          <a:custGeom>
            <a:avLst/>
            <a:gdLst/>
            <a:ahLst/>
            <a:cxnLst/>
            <a:rect l="l" t="t" r="r" b="b"/>
            <a:pathLst>
              <a:path w="212725" h="301625">
                <a:moveTo>
                  <a:pt x="72867" y="0"/>
                </a:moveTo>
                <a:lnTo>
                  <a:pt x="65553" y="1261"/>
                </a:lnTo>
                <a:lnTo>
                  <a:pt x="62899" y="5452"/>
                </a:lnTo>
                <a:lnTo>
                  <a:pt x="59394" y="9529"/>
                </a:lnTo>
                <a:lnTo>
                  <a:pt x="49238" y="20171"/>
                </a:lnTo>
                <a:lnTo>
                  <a:pt x="39939" y="28687"/>
                </a:lnTo>
                <a:lnTo>
                  <a:pt x="31709" y="36583"/>
                </a:lnTo>
                <a:lnTo>
                  <a:pt x="15536" y="71643"/>
                </a:lnTo>
                <a:lnTo>
                  <a:pt x="12270" y="109648"/>
                </a:lnTo>
                <a:lnTo>
                  <a:pt x="11508" y="122169"/>
                </a:lnTo>
                <a:lnTo>
                  <a:pt x="10348" y="134666"/>
                </a:lnTo>
                <a:lnTo>
                  <a:pt x="7698" y="147635"/>
                </a:lnTo>
                <a:lnTo>
                  <a:pt x="4515" y="160965"/>
                </a:lnTo>
                <a:lnTo>
                  <a:pt x="1661" y="174073"/>
                </a:lnTo>
                <a:lnTo>
                  <a:pt x="0" y="186378"/>
                </a:lnTo>
                <a:lnTo>
                  <a:pt x="393" y="197296"/>
                </a:lnTo>
                <a:lnTo>
                  <a:pt x="3703" y="206245"/>
                </a:lnTo>
                <a:lnTo>
                  <a:pt x="6663" y="209745"/>
                </a:lnTo>
                <a:lnTo>
                  <a:pt x="16419" y="212978"/>
                </a:lnTo>
                <a:lnTo>
                  <a:pt x="29653" y="213109"/>
                </a:lnTo>
                <a:lnTo>
                  <a:pt x="43366" y="214279"/>
                </a:lnTo>
                <a:lnTo>
                  <a:pt x="44433" y="217365"/>
                </a:lnTo>
                <a:lnTo>
                  <a:pt x="37816" y="224756"/>
                </a:lnTo>
                <a:lnTo>
                  <a:pt x="32584" y="231322"/>
                </a:lnTo>
                <a:lnTo>
                  <a:pt x="27898" y="238015"/>
                </a:lnTo>
                <a:lnTo>
                  <a:pt x="31101" y="249354"/>
                </a:lnTo>
                <a:lnTo>
                  <a:pt x="33003" y="257306"/>
                </a:lnTo>
                <a:lnTo>
                  <a:pt x="50059" y="294123"/>
                </a:lnTo>
                <a:lnTo>
                  <a:pt x="67801" y="301274"/>
                </a:lnTo>
                <a:lnTo>
                  <a:pt x="72246" y="300994"/>
                </a:lnTo>
                <a:lnTo>
                  <a:pt x="104087" y="273219"/>
                </a:lnTo>
                <a:lnTo>
                  <a:pt x="109272" y="260514"/>
                </a:lnTo>
                <a:lnTo>
                  <a:pt x="114376" y="249354"/>
                </a:lnTo>
                <a:lnTo>
                  <a:pt x="148103" y="221098"/>
                </a:lnTo>
                <a:lnTo>
                  <a:pt x="153082" y="219003"/>
                </a:lnTo>
                <a:lnTo>
                  <a:pt x="163204" y="212412"/>
                </a:lnTo>
                <a:lnTo>
                  <a:pt x="183786" y="179581"/>
                </a:lnTo>
                <a:lnTo>
                  <a:pt x="193836" y="153585"/>
                </a:lnTo>
                <a:lnTo>
                  <a:pt x="196947" y="145699"/>
                </a:lnTo>
                <a:lnTo>
                  <a:pt x="209680" y="102618"/>
                </a:lnTo>
                <a:lnTo>
                  <a:pt x="212201" y="90159"/>
                </a:lnTo>
                <a:lnTo>
                  <a:pt x="202915" y="81029"/>
                </a:lnTo>
                <a:lnTo>
                  <a:pt x="166620" y="53662"/>
                </a:lnTo>
                <a:lnTo>
                  <a:pt x="138769" y="40644"/>
                </a:lnTo>
                <a:lnTo>
                  <a:pt x="127035" y="35614"/>
                </a:lnTo>
                <a:lnTo>
                  <a:pt x="115787" y="29829"/>
                </a:lnTo>
                <a:lnTo>
                  <a:pt x="102631" y="20655"/>
                </a:lnTo>
                <a:lnTo>
                  <a:pt x="91535" y="12707"/>
                </a:lnTo>
                <a:lnTo>
                  <a:pt x="81836" y="5863"/>
                </a:lnTo>
                <a:lnTo>
                  <a:pt x="72867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94399" y="5288415"/>
            <a:ext cx="212725" cy="301625"/>
          </a:xfrm>
          <a:custGeom>
            <a:avLst/>
            <a:gdLst/>
            <a:ahLst/>
            <a:cxnLst/>
            <a:rect l="l" t="t" r="r" b="b"/>
            <a:pathLst>
              <a:path w="212725" h="301625">
                <a:moveTo>
                  <a:pt x="6663" y="209745"/>
                </a:moveTo>
                <a:lnTo>
                  <a:pt x="16419" y="212978"/>
                </a:lnTo>
                <a:lnTo>
                  <a:pt x="29653" y="213109"/>
                </a:lnTo>
                <a:lnTo>
                  <a:pt x="43366" y="214279"/>
                </a:lnTo>
                <a:lnTo>
                  <a:pt x="44433" y="217365"/>
                </a:lnTo>
                <a:lnTo>
                  <a:pt x="43557" y="218343"/>
                </a:lnTo>
                <a:lnTo>
                  <a:pt x="37816" y="224756"/>
                </a:lnTo>
                <a:lnTo>
                  <a:pt x="32584" y="231322"/>
                </a:lnTo>
                <a:lnTo>
                  <a:pt x="27898" y="238015"/>
                </a:lnTo>
                <a:lnTo>
                  <a:pt x="28190" y="238980"/>
                </a:lnTo>
                <a:lnTo>
                  <a:pt x="28469" y="239971"/>
                </a:lnTo>
                <a:lnTo>
                  <a:pt x="28736" y="240936"/>
                </a:lnTo>
                <a:lnTo>
                  <a:pt x="31035" y="249077"/>
                </a:lnTo>
                <a:lnTo>
                  <a:pt x="33003" y="257306"/>
                </a:lnTo>
                <a:lnTo>
                  <a:pt x="35569" y="265371"/>
                </a:lnTo>
                <a:lnTo>
                  <a:pt x="38058" y="273219"/>
                </a:lnTo>
                <a:lnTo>
                  <a:pt x="41030" y="281208"/>
                </a:lnTo>
                <a:lnTo>
                  <a:pt x="45792" y="288002"/>
                </a:lnTo>
                <a:lnTo>
                  <a:pt x="50059" y="294123"/>
                </a:lnTo>
                <a:lnTo>
                  <a:pt x="55990" y="299102"/>
                </a:lnTo>
                <a:lnTo>
                  <a:pt x="63496" y="300486"/>
                </a:lnTo>
                <a:lnTo>
                  <a:pt x="67801" y="301274"/>
                </a:lnTo>
                <a:lnTo>
                  <a:pt x="72246" y="300994"/>
                </a:lnTo>
                <a:lnTo>
                  <a:pt x="76501" y="300016"/>
                </a:lnTo>
                <a:lnTo>
                  <a:pt x="81162" y="298949"/>
                </a:lnTo>
                <a:lnTo>
                  <a:pt x="109272" y="260514"/>
                </a:lnTo>
                <a:lnTo>
                  <a:pt x="114376" y="249354"/>
                </a:lnTo>
                <a:lnTo>
                  <a:pt x="143252" y="223410"/>
                </a:lnTo>
                <a:lnTo>
                  <a:pt x="153082" y="219003"/>
                </a:lnTo>
                <a:lnTo>
                  <a:pt x="157616" y="216044"/>
                </a:lnTo>
                <a:lnTo>
                  <a:pt x="183786" y="179581"/>
                </a:lnTo>
                <a:lnTo>
                  <a:pt x="193836" y="153585"/>
                </a:lnTo>
                <a:lnTo>
                  <a:pt x="195703" y="148861"/>
                </a:lnTo>
                <a:lnTo>
                  <a:pt x="209680" y="102618"/>
                </a:lnTo>
                <a:lnTo>
                  <a:pt x="212201" y="90159"/>
                </a:lnTo>
                <a:lnTo>
                  <a:pt x="202915" y="81029"/>
                </a:lnTo>
                <a:lnTo>
                  <a:pt x="166620" y="53662"/>
                </a:lnTo>
                <a:lnTo>
                  <a:pt x="138769" y="40644"/>
                </a:lnTo>
                <a:lnTo>
                  <a:pt x="127035" y="35614"/>
                </a:lnTo>
                <a:lnTo>
                  <a:pt x="115787" y="29829"/>
                </a:lnTo>
                <a:lnTo>
                  <a:pt x="102631" y="20655"/>
                </a:lnTo>
                <a:lnTo>
                  <a:pt x="91535" y="12707"/>
                </a:lnTo>
                <a:lnTo>
                  <a:pt x="81836" y="5863"/>
                </a:lnTo>
                <a:lnTo>
                  <a:pt x="72867" y="0"/>
                </a:lnTo>
                <a:lnTo>
                  <a:pt x="65553" y="1261"/>
                </a:lnTo>
                <a:lnTo>
                  <a:pt x="62899" y="5452"/>
                </a:lnTo>
                <a:lnTo>
                  <a:pt x="59394" y="9529"/>
                </a:lnTo>
                <a:lnTo>
                  <a:pt x="49238" y="20171"/>
                </a:lnTo>
                <a:lnTo>
                  <a:pt x="39939" y="28687"/>
                </a:lnTo>
                <a:lnTo>
                  <a:pt x="31709" y="36583"/>
                </a:lnTo>
                <a:lnTo>
                  <a:pt x="15536" y="71643"/>
                </a:lnTo>
                <a:lnTo>
                  <a:pt x="12270" y="109648"/>
                </a:lnTo>
                <a:lnTo>
                  <a:pt x="11508" y="122169"/>
                </a:lnTo>
                <a:lnTo>
                  <a:pt x="10348" y="134666"/>
                </a:lnTo>
                <a:lnTo>
                  <a:pt x="7698" y="147635"/>
                </a:lnTo>
                <a:lnTo>
                  <a:pt x="4515" y="160965"/>
                </a:lnTo>
                <a:lnTo>
                  <a:pt x="1661" y="174073"/>
                </a:lnTo>
                <a:lnTo>
                  <a:pt x="0" y="186378"/>
                </a:lnTo>
                <a:lnTo>
                  <a:pt x="393" y="197296"/>
                </a:lnTo>
                <a:lnTo>
                  <a:pt x="3703" y="206245"/>
                </a:lnTo>
                <a:lnTo>
                  <a:pt x="6663" y="209745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75826" y="2378194"/>
            <a:ext cx="68580" cy="24765"/>
          </a:xfrm>
          <a:custGeom>
            <a:avLst/>
            <a:gdLst/>
            <a:ahLst/>
            <a:cxnLst/>
            <a:rect l="l" t="t" r="r" b="b"/>
            <a:pathLst>
              <a:path w="68579" h="24764">
                <a:moveTo>
                  <a:pt x="29947" y="0"/>
                </a:moveTo>
                <a:lnTo>
                  <a:pt x="16741" y="2346"/>
                </a:lnTo>
                <a:lnTo>
                  <a:pt x="4632" y="9905"/>
                </a:lnTo>
                <a:lnTo>
                  <a:pt x="0" y="16530"/>
                </a:lnTo>
                <a:lnTo>
                  <a:pt x="190" y="16707"/>
                </a:lnTo>
                <a:lnTo>
                  <a:pt x="9677" y="24162"/>
                </a:lnTo>
                <a:lnTo>
                  <a:pt x="27228" y="21864"/>
                </a:lnTo>
                <a:lnTo>
                  <a:pt x="35725" y="19057"/>
                </a:lnTo>
                <a:lnTo>
                  <a:pt x="65578" y="19057"/>
                </a:lnTo>
                <a:lnTo>
                  <a:pt x="68062" y="17678"/>
                </a:lnTo>
                <a:lnTo>
                  <a:pt x="65580" y="6108"/>
                </a:lnTo>
                <a:lnTo>
                  <a:pt x="54301" y="3117"/>
                </a:lnTo>
                <a:lnTo>
                  <a:pt x="42445" y="669"/>
                </a:lnTo>
                <a:lnTo>
                  <a:pt x="29947" y="0"/>
                </a:lnTo>
                <a:close/>
              </a:path>
              <a:path w="68579" h="24764">
                <a:moveTo>
                  <a:pt x="65578" y="19057"/>
                </a:moveTo>
                <a:lnTo>
                  <a:pt x="35725" y="19057"/>
                </a:lnTo>
                <a:lnTo>
                  <a:pt x="59513" y="22424"/>
                </a:lnTo>
                <a:lnTo>
                  <a:pt x="65578" y="19057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74724" y="6770537"/>
            <a:ext cx="168910" cy="168275"/>
          </a:xfrm>
          <a:custGeom>
            <a:avLst/>
            <a:gdLst/>
            <a:ahLst/>
            <a:cxnLst/>
            <a:rect l="l" t="t" r="r" b="b"/>
            <a:pathLst>
              <a:path w="168910" h="168275">
                <a:moveTo>
                  <a:pt x="17646" y="0"/>
                </a:moveTo>
                <a:lnTo>
                  <a:pt x="8359" y="10456"/>
                </a:lnTo>
                <a:lnTo>
                  <a:pt x="3213" y="22138"/>
                </a:lnTo>
                <a:lnTo>
                  <a:pt x="848" y="34593"/>
                </a:lnTo>
                <a:lnTo>
                  <a:pt x="0" y="50131"/>
                </a:lnTo>
                <a:lnTo>
                  <a:pt x="595" y="60620"/>
                </a:lnTo>
                <a:lnTo>
                  <a:pt x="15832" y="103716"/>
                </a:lnTo>
                <a:lnTo>
                  <a:pt x="20506" y="115653"/>
                </a:lnTo>
                <a:lnTo>
                  <a:pt x="24186" y="127819"/>
                </a:lnTo>
                <a:lnTo>
                  <a:pt x="26256" y="140339"/>
                </a:lnTo>
                <a:lnTo>
                  <a:pt x="36902" y="146931"/>
                </a:lnTo>
                <a:lnTo>
                  <a:pt x="82728" y="165328"/>
                </a:lnTo>
                <a:lnTo>
                  <a:pt x="105589" y="167844"/>
                </a:lnTo>
                <a:lnTo>
                  <a:pt x="116507" y="166957"/>
                </a:lnTo>
                <a:lnTo>
                  <a:pt x="153445" y="145932"/>
                </a:lnTo>
                <a:lnTo>
                  <a:pt x="168918" y="111737"/>
                </a:lnTo>
                <a:lnTo>
                  <a:pt x="163563" y="100182"/>
                </a:lnTo>
                <a:lnTo>
                  <a:pt x="139693" y="66411"/>
                </a:lnTo>
                <a:lnTo>
                  <a:pt x="108902" y="41641"/>
                </a:lnTo>
                <a:lnTo>
                  <a:pt x="65026" y="17974"/>
                </a:lnTo>
                <a:lnTo>
                  <a:pt x="29514" y="3948"/>
                </a:lnTo>
                <a:lnTo>
                  <a:pt x="17646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74724" y="6770537"/>
            <a:ext cx="168910" cy="168275"/>
          </a:xfrm>
          <a:custGeom>
            <a:avLst/>
            <a:gdLst/>
            <a:ahLst/>
            <a:cxnLst/>
            <a:rect l="l" t="t" r="r" b="b"/>
            <a:pathLst>
              <a:path w="168910" h="168275">
                <a:moveTo>
                  <a:pt x="148016" y="76106"/>
                </a:moveTo>
                <a:lnTo>
                  <a:pt x="120710" y="49532"/>
                </a:lnTo>
                <a:lnTo>
                  <a:pt x="87296" y="28863"/>
                </a:lnTo>
                <a:lnTo>
                  <a:pt x="41352" y="8233"/>
                </a:lnTo>
                <a:lnTo>
                  <a:pt x="17646" y="0"/>
                </a:lnTo>
                <a:lnTo>
                  <a:pt x="8359" y="10456"/>
                </a:lnTo>
                <a:lnTo>
                  <a:pt x="3213" y="22138"/>
                </a:lnTo>
                <a:lnTo>
                  <a:pt x="848" y="34593"/>
                </a:lnTo>
                <a:lnTo>
                  <a:pt x="0" y="50131"/>
                </a:lnTo>
                <a:lnTo>
                  <a:pt x="595" y="60620"/>
                </a:lnTo>
                <a:lnTo>
                  <a:pt x="15832" y="103716"/>
                </a:lnTo>
                <a:lnTo>
                  <a:pt x="20506" y="115653"/>
                </a:lnTo>
                <a:lnTo>
                  <a:pt x="24186" y="127819"/>
                </a:lnTo>
                <a:lnTo>
                  <a:pt x="26256" y="140339"/>
                </a:lnTo>
                <a:lnTo>
                  <a:pt x="36902" y="146931"/>
                </a:lnTo>
                <a:lnTo>
                  <a:pt x="82728" y="165328"/>
                </a:lnTo>
                <a:lnTo>
                  <a:pt x="105589" y="167844"/>
                </a:lnTo>
                <a:lnTo>
                  <a:pt x="116507" y="166957"/>
                </a:lnTo>
                <a:lnTo>
                  <a:pt x="153445" y="145932"/>
                </a:lnTo>
                <a:lnTo>
                  <a:pt x="168918" y="111737"/>
                </a:lnTo>
                <a:lnTo>
                  <a:pt x="163563" y="100182"/>
                </a:lnTo>
                <a:lnTo>
                  <a:pt x="157214" y="89136"/>
                </a:lnTo>
                <a:lnTo>
                  <a:pt x="149974" y="78658"/>
                </a:lnTo>
                <a:lnTo>
                  <a:pt x="148016" y="76106"/>
                </a:lnTo>
                <a:close/>
              </a:path>
            </a:pathLst>
          </a:custGeom>
          <a:ln w="7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58120" y="6348454"/>
            <a:ext cx="55880" cy="42545"/>
          </a:xfrm>
          <a:custGeom>
            <a:avLst/>
            <a:gdLst/>
            <a:ahLst/>
            <a:cxnLst/>
            <a:rect l="l" t="t" r="r" b="b"/>
            <a:pathLst>
              <a:path w="55879" h="42545">
                <a:moveTo>
                  <a:pt x="46139" y="0"/>
                </a:moveTo>
                <a:lnTo>
                  <a:pt x="21170" y="0"/>
                </a:lnTo>
                <a:lnTo>
                  <a:pt x="3543" y="8407"/>
                </a:lnTo>
                <a:lnTo>
                  <a:pt x="0" y="16268"/>
                </a:lnTo>
                <a:lnTo>
                  <a:pt x="3403" y="31686"/>
                </a:lnTo>
                <a:lnTo>
                  <a:pt x="22110" y="42379"/>
                </a:lnTo>
                <a:lnTo>
                  <a:pt x="30365" y="42316"/>
                </a:lnTo>
                <a:lnTo>
                  <a:pt x="38531" y="35293"/>
                </a:lnTo>
                <a:lnTo>
                  <a:pt x="55270" y="21386"/>
                </a:lnTo>
                <a:lnTo>
                  <a:pt x="51955" y="4597"/>
                </a:lnTo>
                <a:lnTo>
                  <a:pt x="46139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020909" y="629622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28016" y="0"/>
                </a:moveTo>
                <a:lnTo>
                  <a:pt x="19532" y="571"/>
                </a:lnTo>
                <a:lnTo>
                  <a:pt x="2438" y="12585"/>
                </a:lnTo>
                <a:lnTo>
                  <a:pt x="0" y="18948"/>
                </a:lnTo>
                <a:lnTo>
                  <a:pt x="4000" y="27381"/>
                </a:lnTo>
                <a:lnTo>
                  <a:pt x="26593" y="27381"/>
                </a:lnTo>
                <a:lnTo>
                  <a:pt x="39497" y="31508"/>
                </a:lnTo>
                <a:lnTo>
                  <a:pt x="43561" y="28752"/>
                </a:lnTo>
                <a:lnTo>
                  <a:pt x="43561" y="20535"/>
                </a:lnTo>
                <a:lnTo>
                  <a:pt x="36893" y="4597"/>
                </a:lnTo>
                <a:lnTo>
                  <a:pt x="28016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882022" y="6189243"/>
            <a:ext cx="33655" cy="29845"/>
          </a:xfrm>
          <a:custGeom>
            <a:avLst/>
            <a:gdLst/>
            <a:ahLst/>
            <a:cxnLst/>
            <a:rect l="l" t="t" r="r" b="b"/>
            <a:pathLst>
              <a:path w="33654" h="29845">
                <a:moveTo>
                  <a:pt x="4533" y="0"/>
                </a:moveTo>
                <a:lnTo>
                  <a:pt x="0" y="1295"/>
                </a:lnTo>
                <a:lnTo>
                  <a:pt x="0" y="6413"/>
                </a:lnTo>
                <a:lnTo>
                  <a:pt x="4635" y="18732"/>
                </a:lnTo>
                <a:lnTo>
                  <a:pt x="18275" y="29730"/>
                </a:lnTo>
                <a:lnTo>
                  <a:pt x="22948" y="29578"/>
                </a:lnTo>
                <a:lnTo>
                  <a:pt x="32893" y="23520"/>
                </a:lnTo>
                <a:lnTo>
                  <a:pt x="33058" y="17716"/>
                </a:lnTo>
                <a:lnTo>
                  <a:pt x="29235" y="9448"/>
                </a:lnTo>
                <a:lnTo>
                  <a:pt x="24498" y="6413"/>
                </a:lnTo>
                <a:lnTo>
                  <a:pt x="12293" y="6413"/>
                </a:lnTo>
                <a:lnTo>
                  <a:pt x="8661" y="4597"/>
                </a:lnTo>
                <a:lnTo>
                  <a:pt x="4533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82009" y="6243752"/>
            <a:ext cx="21590" cy="24765"/>
          </a:xfrm>
          <a:custGeom>
            <a:avLst/>
            <a:gdLst/>
            <a:ahLst/>
            <a:cxnLst/>
            <a:rect l="l" t="t" r="r" b="b"/>
            <a:pathLst>
              <a:path w="21590" h="24764">
                <a:moveTo>
                  <a:pt x="2463" y="0"/>
                </a:moveTo>
                <a:lnTo>
                  <a:pt x="0" y="2705"/>
                </a:lnTo>
                <a:lnTo>
                  <a:pt x="0" y="17500"/>
                </a:lnTo>
                <a:lnTo>
                  <a:pt x="11303" y="24345"/>
                </a:lnTo>
                <a:lnTo>
                  <a:pt x="17767" y="24345"/>
                </a:lnTo>
                <a:lnTo>
                  <a:pt x="21399" y="17500"/>
                </a:lnTo>
                <a:lnTo>
                  <a:pt x="17767" y="4000"/>
                </a:lnTo>
                <a:lnTo>
                  <a:pt x="2463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088436" y="3434265"/>
            <a:ext cx="1805305" cy="153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800" spc="30" dirty="0">
                <a:solidFill>
                  <a:srgbClr val="FFC60A"/>
                </a:solidFill>
                <a:latin typeface="Calibri"/>
                <a:cs typeface="Calibri"/>
              </a:rPr>
              <a:t>157</a:t>
            </a:r>
            <a:endParaRPr sz="6800" dirty="0">
              <a:latin typeface="Calibri"/>
              <a:cs typeface="Calibri"/>
            </a:endParaRPr>
          </a:p>
          <a:p>
            <a:pPr marL="152400">
              <a:lnSpc>
                <a:spcPct val="100000"/>
              </a:lnSpc>
              <a:spcBef>
                <a:spcPts val="65"/>
              </a:spcBef>
            </a:pPr>
            <a:r>
              <a:rPr sz="12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проектов реализовано</a:t>
            </a:r>
            <a:endParaRPr sz="1200" dirty="0">
              <a:latin typeface="Proxima Nova Semibold"/>
              <a:cs typeface="Proxima Nova Semibold"/>
            </a:endParaRPr>
          </a:p>
          <a:p>
            <a:pPr marL="152400" marR="151765">
              <a:lnSpc>
                <a:spcPct val="125000"/>
              </a:lnSpc>
            </a:pPr>
            <a:r>
              <a:rPr sz="1200" b="1" spc="25" dirty="0">
                <a:solidFill>
                  <a:srgbClr val="231F20"/>
                </a:solidFill>
                <a:latin typeface="Proxima Nova Semibold"/>
                <a:cs typeface="Proxima Nova Semibold"/>
              </a:rPr>
              <a:t>в </a:t>
            </a:r>
            <a:r>
              <a:rPr sz="1200" b="1" spc="5" dirty="0">
                <a:solidFill>
                  <a:srgbClr val="231F20"/>
                </a:solidFill>
                <a:latin typeface="Proxima Nova Semibold"/>
                <a:cs typeface="Proxima Nova Semibold"/>
              </a:rPr>
              <a:t>Евразии, </a:t>
            </a:r>
            <a:r>
              <a:rPr sz="1200" b="1" spc="30" dirty="0">
                <a:solidFill>
                  <a:srgbClr val="231F20"/>
                </a:solidFill>
                <a:latin typeface="Proxima Nova Semibold"/>
                <a:cs typeface="Proxima Nova Semibold"/>
              </a:rPr>
              <a:t>Афри</a:t>
            </a:r>
            <a:r>
              <a:rPr sz="1200" b="1" spc="15" dirty="0">
                <a:solidFill>
                  <a:srgbClr val="231F20"/>
                </a:solidFill>
                <a:latin typeface="Proxima Nova Semibold"/>
                <a:cs typeface="Proxima Nova Semibold"/>
              </a:rPr>
              <a:t>к</a:t>
            </a:r>
            <a:r>
              <a:rPr sz="12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е и Южной </a:t>
            </a:r>
            <a:r>
              <a:rPr sz="12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Амери</a:t>
            </a:r>
            <a:r>
              <a:rPr sz="1200" b="1" spc="-20" dirty="0">
                <a:solidFill>
                  <a:srgbClr val="231F20"/>
                </a:solidFill>
                <a:latin typeface="Proxima Nova Semibold"/>
                <a:cs typeface="Proxima Nova Semibold"/>
              </a:rPr>
              <a:t>к</a:t>
            </a:r>
            <a:r>
              <a:rPr sz="12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е</a:t>
            </a:r>
            <a:endParaRPr sz="1200" dirty="0">
              <a:latin typeface="Proxima Nova Semibold"/>
              <a:cs typeface="Proxima Nova Semibol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66232" y="3434265"/>
            <a:ext cx="1883410" cy="1664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800" spc="340" dirty="0">
                <a:solidFill>
                  <a:srgbClr val="FFC60A"/>
                </a:solidFill>
                <a:latin typeface="Calibri"/>
                <a:cs typeface="Calibri"/>
              </a:rPr>
              <a:t>&gt;</a:t>
            </a:r>
            <a:r>
              <a:rPr sz="6800" spc="340" dirty="0" smtClean="0">
                <a:solidFill>
                  <a:srgbClr val="FFC60A"/>
                </a:solidFill>
                <a:latin typeface="Calibri"/>
                <a:cs typeface="Calibri"/>
              </a:rPr>
              <a:t>1</a:t>
            </a:r>
            <a:r>
              <a:rPr lang="ru-RU" sz="6800" spc="30" dirty="0" smtClean="0">
                <a:solidFill>
                  <a:srgbClr val="FFC60A"/>
                </a:solidFill>
                <a:latin typeface="Calibri"/>
                <a:cs typeface="Calibri"/>
              </a:rPr>
              <a:t>7</a:t>
            </a:r>
            <a:endParaRPr sz="68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5"/>
              </a:spcBef>
            </a:pPr>
            <a:r>
              <a:rPr sz="12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лет работы на </a:t>
            </a:r>
            <a:r>
              <a:rPr sz="12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рын</a:t>
            </a:r>
            <a:r>
              <a:rPr sz="1200" b="1" spc="-20" dirty="0">
                <a:solidFill>
                  <a:srgbClr val="231F20"/>
                </a:solidFill>
                <a:latin typeface="Proxima Nova Semibold"/>
                <a:cs typeface="Proxima Nova Semibold"/>
              </a:rPr>
              <a:t>к</a:t>
            </a:r>
            <a:r>
              <a:rPr sz="12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е</a:t>
            </a:r>
            <a:endParaRPr sz="1200" dirty="0">
              <a:latin typeface="Proxima Nova Semibold"/>
              <a:cs typeface="Proxima Nova Semibold"/>
            </a:endParaRPr>
          </a:p>
          <a:p>
            <a:pPr marL="25400">
              <a:lnSpc>
                <a:spcPct val="100000"/>
              </a:lnSpc>
              <a:spcBef>
                <a:spcPts val="359"/>
              </a:spcBef>
            </a:pPr>
            <a:r>
              <a:rPr sz="12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геологичес</a:t>
            </a:r>
            <a:r>
              <a:rPr sz="12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к</a:t>
            </a:r>
            <a:r>
              <a:rPr sz="12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ого изучения</a:t>
            </a:r>
            <a:endParaRPr sz="1200" dirty="0">
              <a:latin typeface="Proxima Nova Semibold"/>
              <a:cs typeface="Proxima Nova Semi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776032" y="3434265"/>
            <a:ext cx="1330960" cy="1664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800" spc="30" dirty="0">
                <a:solidFill>
                  <a:srgbClr val="FFC60A"/>
                </a:solidFill>
                <a:latin typeface="Calibri"/>
                <a:cs typeface="Calibri"/>
              </a:rPr>
              <a:t>18</a:t>
            </a:r>
            <a:endParaRPr sz="6800" dirty="0">
              <a:latin typeface="Calibri"/>
              <a:cs typeface="Calibri"/>
            </a:endParaRPr>
          </a:p>
          <a:p>
            <a:pPr marL="160655">
              <a:lnSpc>
                <a:spcPct val="100000"/>
              </a:lnSpc>
              <a:spcBef>
                <a:spcPts val="65"/>
              </a:spcBef>
            </a:pPr>
            <a:r>
              <a:rPr lang="ru-RU" sz="1200" b="1" spc="-10" dirty="0" smtClean="0">
                <a:solidFill>
                  <a:srgbClr val="231F20"/>
                </a:solidFill>
                <a:latin typeface="Proxima Nova Semibold"/>
                <a:cs typeface="Proxima Nova Semibold"/>
              </a:rPr>
              <a:t>с</a:t>
            </a:r>
            <a:r>
              <a:rPr sz="1200" b="1" spc="-10" dirty="0" err="1" smtClean="0">
                <a:solidFill>
                  <a:srgbClr val="231F20"/>
                </a:solidFill>
                <a:latin typeface="Proxima Nova Semibold"/>
                <a:cs typeface="Proxima Nova Semibold"/>
              </a:rPr>
              <a:t>тран</a:t>
            </a:r>
            <a:r>
              <a:rPr lang="ru-RU" sz="1200" b="1" spc="-10" dirty="0" smtClean="0">
                <a:solidFill>
                  <a:srgbClr val="231F20"/>
                </a:solidFill>
                <a:latin typeface="Proxima Nova Semibold"/>
                <a:cs typeface="Proxima Nova Semibold"/>
              </a:rPr>
              <a:t>,</a:t>
            </a:r>
            <a:r>
              <a:rPr sz="1200" b="1" spc="-10" dirty="0" smtClean="0">
                <a:solidFill>
                  <a:srgbClr val="231F20"/>
                </a:solidFill>
                <a:latin typeface="Proxima Nova Semibold"/>
                <a:cs typeface="Proxima Nova Semibold"/>
              </a:rPr>
              <a:t> </a:t>
            </a:r>
            <a:r>
              <a:rPr sz="1200" b="1" spc="25" dirty="0">
                <a:solidFill>
                  <a:srgbClr val="231F20"/>
                </a:solidFill>
                <a:latin typeface="Proxima Nova Semibold"/>
                <a:cs typeface="Proxima Nova Semibold"/>
              </a:rPr>
              <a:t>в </a:t>
            </a:r>
            <a:r>
              <a:rPr sz="1200" b="1" spc="-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которых</a:t>
            </a:r>
            <a:endParaRPr sz="1200" dirty="0">
              <a:latin typeface="Proxima Nova Semibold"/>
              <a:cs typeface="Proxima Nova Semibold"/>
            </a:endParaRPr>
          </a:p>
          <a:p>
            <a:pPr marL="160655">
              <a:lnSpc>
                <a:spcPct val="100000"/>
              </a:lnSpc>
              <a:spcBef>
                <a:spcPts val="359"/>
              </a:spcBef>
            </a:pPr>
            <a:r>
              <a:rPr sz="1200" b="1" spc="-20" dirty="0">
                <a:solidFill>
                  <a:srgbClr val="231F20"/>
                </a:solidFill>
                <a:latin typeface="Proxima Nova Semibold"/>
                <a:cs typeface="Proxima Nova Semibold"/>
              </a:rPr>
              <a:t>мы работали</a:t>
            </a:r>
            <a:endParaRPr sz="1200" dirty="0">
              <a:latin typeface="Proxima Nova Semibold"/>
              <a:cs typeface="Proxima Nova Semibol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183674" y="5201584"/>
            <a:ext cx="3489960" cy="145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095"/>
              </a:lnSpc>
            </a:pPr>
            <a:r>
              <a:rPr lang="ru-RU" sz="6800" spc="30" dirty="0" smtClean="0">
                <a:solidFill>
                  <a:srgbClr val="FFC60A"/>
                </a:solidFill>
                <a:latin typeface="Calibri"/>
                <a:cs typeface="Calibri"/>
              </a:rPr>
              <a:t>5</a:t>
            </a:r>
            <a:r>
              <a:rPr sz="6800" spc="-100" dirty="0" smtClean="0">
                <a:solidFill>
                  <a:srgbClr val="FFC60A"/>
                </a:solidFill>
                <a:latin typeface="Calibri"/>
                <a:cs typeface="Calibri"/>
              </a:rPr>
              <a:t> </a:t>
            </a:r>
            <a:r>
              <a:rPr sz="6800" spc="30" dirty="0">
                <a:solidFill>
                  <a:srgbClr val="FFC60A"/>
                </a:solidFill>
                <a:latin typeface="Calibri"/>
                <a:cs typeface="Calibri"/>
              </a:rPr>
              <a:t>000</a:t>
            </a:r>
            <a:r>
              <a:rPr sz="6800" spc="-100" dirty="0">
                <a:solidFill>
                  <a:srgbClr val="FFC60A"/>
                </a:solidFill>
                <a:latin typeface="Calibri"/>
                <a:cs typeface="Calibri"/>
              </a:rPr>
              <a:t> </a:t>
            </a:r>
            <a:r>
              <a:rPr sz="6800" spc="30" dirty="0">
                <a:solidFill>
                  <a:srgbClr val="FFC60A"/>
                </a:solidFill>
                <a:latin typeface="Calibri"/>
                <a:cs typeface="Calibri"/>
              </a:rPr>
              <a:t>000</a:t>
            </a:r>
            <a:endParaRPr sz="6800" dirty="0">
              <a:latin typeface="Calibri"/>
              <a:cs typeface="Calibri"/>
            </a:endParaRPr>
          </a:p>
          <a:p>
            <a:pPr marL="57150">
              <a:lnSpc>
                <a:spcPts val="1375"/>
              </a:lnSpc>
            </a:pPr>
            <a:r>
              <a:rPr sz="12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погонных метров пробурено </a:t>
            </a:r>
            <a:r>
              <a:rPr sz="1200" b="1" spc="10" dirty="0">
                <a:solidFill>
                  <a:srgbClr val="231F20"/>
                </a:solidFill>
                <a:latin typeface="Proxima Nova Semibold"/>
                <a:cs typeface="Proxima Nova Semibold"/>
              </a:rPr>
              <a:t>за </a:t>
            </a:r>
            <a:r>
              <a:rPr sz="1200" b="1" spc="5" dirty="0">
                <a:solidFill>
                  <a:srgbClr val="231F20"/>
                </a:solidFill>
                <a:latin typeface="Proxima Nova Semibold"/>
                <a:cs typeface="Proxima Nova Semibold"/>
              </a:rPr>
              <a:t>все</a:t>
            </a:r>
            <a:endParaRPr sz="1200" dirty="0">
              <a:latin typeface="Proxima Nova Semibold"/>
              <a:cs typeface="Proxima Nova Semibold"/>
            </a:endParaRPr>
          </a:p>
          <a:p>
            <a:pPr marL="57150">
              <a:lnSpc>
                <a:spcPct val="100000"/>
              </a:lnSpc>
              <a:spcBef>
                <a:spcPts val="359"/>
              </a:spcBef>
            </a:pPr>
            <a:r>
              <a:rPr sz="1200" b="1" dirty="0">
                <a:solidFill>
                  <a:srgbClr val="231F20"/>
                </a:solidFill>
                <a:latin typeface="Proxima Nova Semibold"/>
                <a:cs typeface="Proxima Nova Semibold"/>
              </a:rPr>
              <a:t>время работ</a:t>
            </a:r>
            <a:endParaRPr sz="1200" dirty="0">
              <a:latin typeface="Proxima Nova Semibold"/>
              <a:cs typeface="Proxima Nova Semi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32480" y="1393124"/>
            <a:ext cx="365252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980"/>
              </a:lnSpc>
            </a:pPr>
            <a:r>
              <a:rPr sz="2800" b="1" dirty="0">
                <a:solidFill>
                  <a:srgbClr val="12181F"/>
                </a:solidFill>
                <a:latin typeface="Proxima Nova Rg"/>
                <a:cs typeface="Proxima Nova Rg"/>
              </a:rPr>
              <a:t>18 стран — от Европы до Южной Америки</a:t>
            </a:r>
            <a:endParaRPr sz="2800">
              <a:latin typeface="Proxima Nova Rg"/>
              <a:cs typeface="Proxima Nova Rg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32492" y="2393550"/>
            <a:ext cx="5767705" cy="888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42800"/>
              </a:lnSpc>
            </a:pP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Большой опыт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работы на международном рын</a:t>
            </a:r>
            <a:r>
              <a:rPr sz="1400" b="0" spc="-15" dirty="0">
                <a:solidFill>
                  <a:srgbClr val="231F20"/>
                </a:solidFill>
                <a:latin typeface="Proxima Nova Light"/>
                <a:cs typeface="Proxima Nova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е позволяет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применить международные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стандарты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и технические возм</a:t>
            </a:r>
            <a:r>
              <a:rPr sz="1400" b="0" spc="-55" dirty="0">
                <a:solidFill>
                  <a:srgbClr val="231F20"/>
                </a:solidFill>
                <a:latin typeface="Proxima Nova Light"/>
                <a:cs typeface="Proxima Nova Light"/>
              </a:rPr>
              <a:t>о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жности </a:t>
            </a:r>
            <a:r>
              <a:rPr sz="1400" b="0" spc="5" dirty="0">
                <a:solidFill>
                  <a:srgbClr val="231F20"/>
                </a:solidFill>
                <a:latin typeface="Proxima Nova Light"/>
                <a:cs typeface="Proxima Nova Light"/>
              </a:rPr>
              <a:t>в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400" b="0" spc="-10" dirty="0" err="1" smtClean="0">
                <a:solidFill>
                  <a:srgbClr val="231F20"/>
                </a:solidFill>
                <a:latin typeface="Proxima Nova Light"/>
                <a:cs typeface="Proxima Nova Light"/>
              </a:rPr>
              <a:t>проектах</a:t>
            </a:r>
            <a:r>
              <a:rPr lang="ru-RU" sz="1400" b="0" spc="-10" dirty="0" smtClean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400" b="0" dirty="0" err="1" smtClean="0">
                <a:solidFill>
                  <a:srgbClr val="231F20"/>
                </a:solidFill>
                <a:latin typeface="Proxima Nova Light"/>
                <a:cs typeface="Proxima Nova Light"/>
              </a:rPr>
              <a:t>на</a:t>
            </a:r>
            <a:r>
              <a:rPr sz="1400" b="0" dirty="0" smtClean="0">
                <a:solidFill>
                  <a:srgbClr val="231F20"/>
                </a:solidFill>
                <a:latin typeface="Proxima Nova Light"/>
                <a:cs typeface="Proxima Nova Light"/>
              </a:rPr>
              <a:t> </a:t>
            </a:r>
            <a:r>
              <a:rPr sz="1400" b="0" spc="-10" dirty="0">
                <a:solidFill>
                  <a:srgbClr val="231F20"/>
                </a:solidFill>
                <a:latin typeface="Proxima Nova Light"/>
                <a:cs typeface="Proxima Nova Light"/>
              </a:rPr>
              <a:t>территории </a:t>
            </a:r>
            <a:r>
              <a:rPr sz="1400" b="0" spc="-20" dirty="0">
                <a:solidFill>
                  <a:srgbClr val="231F20"/>
                </a:solidFill>
                <a:latin typeface="Proxima Nova Light"/>
                <a:cs typeface="Proxima Nova Light"/>
              </a:rPr>
              <a:t>Р</a:t>
            </a:r>
            <a:r>
              <a:rPr sz="1400" b="0" dirty="0">
                <a:solidFill>
                  <a:srgbClr val="231F20"/>
                </a:solidFill>
                <a:latin typeface="Proxima Nova Light"/>
                <a:cs typeface="Proxima Nova Light"/>
              </a:rPr>
              <a:t>оссии.</a:t>
            </a:r>
            <a:endParaRPr sz="1400" dirty="0">
              <a:latin typeface="Proxima Nova Light"/>
              <a:cs typeface="Proxima Nova Ligh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31304" y="58094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152488" y="199885"/>
                </a:moveTo>
                <a:lnTo>
                  <a:pt x="0" y="199885"/>
                </a:lnTo>
                <a:lnTo>
                  <a:pt x="0" y="0"/>
                </a:lnTo>
                <a:lnTo>
                  <a:pt x="152488" y="0"/>
                </a:lnTo>
                <a:lnTo>
                  <a:pt x="152488" y="199885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9954" y="580961"/>
            <a:ext cx="245745" cy="264795"/>
          </a:xfrm>
          <a:custGeom>
            <a:avLst/>
            <a:gdLst/>
            <a:ahLst/>
            <a:cxnLst/>
            <a:rect l="l" t="t" r="r" b="b"/>
            <a:pathLst>
              <a:path w="245744" h="264794">
                <a:moveTo>
                  <a:pt x="139070" y="260997"/>
                </a:moveTo>
                <a:lnTo>
                  <a:pt x="106464" y="260997"/>
                </a:lnTo>
                <a:lnTo>
                  <a:pt x="111442" y="263245"/>
                </a:lnTo>
                <a:lnTo>
                  <a:pt x="116954" y="264553"/>
                </a:lnTo>
                <a:lnTo>
                  <a:pt x="128701" y="264553"/>
                </a:lnTo>
                <a:lnTo>
                  <a:pt x="134302" y="263207"/>
                </a:lnTo>
                <a:lnTo>
                  <a:pt x="139070" y="260997"/>
                </a:lnTo>
                <a:close/>
              </a:path>
              <a:path w="245744" h="264794">
                <a:moveTo>
                  <a:pt x="80048" y="0"/>
                </a:moveTo>
                <a:lnTo>
                  <a:pt x="0" y="0"/>
                </a:lnTo>
                <a:lnTo>
                  <a:pt x="0" y="185407"/>
                </a:lnTo>
                <a:lnTo>
                  <a:pt x="190" y="185737"/>
                </a:lnTo>
                <a:lnTo>
                  <a:pt x="0" y="188188"/>
                </a:lnTo>
                <a:lnTo>
                  <a:pt x="0" y="189458"/>
                </a:lnTo>
                <a:lnTo>
                  <a:pt x="2374" y="202963"/>
                </a:lnTo>
                <a:lnTo>
                  <a:pt x="8935" y="214460"/>
                </a:lnTo>
                <a:lnTo>
                  <a:pt x="18835" y="223118"/>
                </a:lnTo>
                <a:lnTo>
                  <a:pt x="23164" y="225475"/>
                </a:lnTo>
                <a:lnTo>
                  <a:pt x="24536" y="226047"/>
                </a:lnTo>
                <a:lnTo>
                  <a:pt x="106438" y="261023"/>
                </a:lnTo>
                <a:lnTo>
                  <a:pt x="139070" y="260997"/>
                </a:lnTo>
                <a:lnTo>
                  <a:pt x="139344" y="260870"/>
                </a:lnTo>
                <a:lnTo>
                  <a:pt x="220230" y="226339"/>
                </a:lnTo>
                <a:lnTo>
                  <a:pt x="231661" y="219514"/>
                </a:lnTo>
                <a:lnTo>
                  <a:pt x="240162" y="209375"/>
                </a:lnTo>
                <a:lnTo>
                  <a:pt x="244880" y="196758"/>
                </a:lnTo>
                <a:lnTo>
                  <a:pt x="244943" y="178257"/>
                </a:lnTo>
                <a:lnTo>
                  <a:pt x="120751" y="178257"/>
                </a:lnTo>
                <a:lnTo>
                  <a:pt x="118766" y="177800"/>
                </a:lnTo>
                <a:lnTo>
                  <a:pt x="117121" y="177038"/>
                </a:lnTo>
                <a:lnTo>
                  <a:pt x="88099" y="164287"/>
                </a:lnTo>
                <a:lnTo>
                  <a:pt x="83350" y="162115"/>
                </a:lnTo>
                <a:lnTo>
                  <a:pt x="80048" y="157327"/>
                </a:lnTo>
                <a:lnTo>
                  <a:pt x="80048" y="108559"/>
                </a:lnTo>
                <a:lnTo>
                  <a:pt x="131245" y="88404"/>
                </a:lnTo>
                <a:lnTo>
                  <a:pt x="80048" y="88404"/>
                </a:lnTo>
                <a:lnTo>
                  <a:pt x="80048" y="52539"/>
                </a:lnTo>
                <a:lnTo>
                  <a:pt x="120192" y="36817"/>
                </a:lnTo>
                <a:lnTo>
                  <a:pt x="121691" y="36271"/>
                </a:lnTo>
                <a:lnTo>
                  <a:pt x="122770" y="34848"/>
                </a:lnTo>
                <a:lnTo>
                  <a:pt x="122770" y="32435"/>
                </a:lnTo>
                <a:lnTo>
                  <a:pt x="80048" y="32435"/>
                </a:lnTo>
                <a:lnTo>
                  <a:pt x="80048" y="0"/>
                </a:lnTo>
                <a:close/>
              </a:path>
              <a:path w="245744" h="264794">
                <a:moveTo>
                  <a:pt x="139446" y="260870"/>
                </a:moveTo>
                <a:close/>
              </a:path>
              <a:path w="245744" h="264794">
                <a:moveTo>
                  <a:pt x="245106" y="130644"/>
                </a:moveTo>
                <a:lnTo>
                  <a:pt x="165506" y="130644"/>
                </a:lnTo>
                <a:lnTo>
                  <a:pt x="165506" y="157607"/>
                </a:lnTo>
                <a:lnTo>
                  <a:pt x="161848" y="162598"/>
                </a:lnTo>
                <a:lnTo>
                  <a:pt x="156692" y="164592"/>
                </a:lnTo>
                <a:lnTo>
                  <a:pt x="128549" y="176999"/>
                </a:lnTo>
                <a:lnTo>
                  <a:pt x="126796" y="177800"/>
                </a:lnTo>
                <a:lnTo>
                  <a:pt x="124840" y="178257"/>
                </a:lnTo>
                <a:lnTo>
                  <a:pt x="244943" y="178257"/>
                </a:lnTo>
                <a:lnTo>
                  <a:pt x="245106" y="130644"/>
                </a:lnTo>
                <a:close/>
              </a:path>
              <a:path w="245744" h="264794">
                <a:moveTo>
                  <a:pt x="117093" y="177025"/>
                </a:moveTo>
                <a:close/>
              </a:path>
              <a:path w="245744" h="264794">
                <a:moveTo>
                  <a:pt x="128536" y="176987"/>
                </a:moveTo>
                <a:close/>
              </a:path>
              <a:path w="245744" h="264794">
                <a:moveTo>
                  <a:pt x="245297" y="74917"/>
                </a:moveTo>
                <a:lnTo>
                  <a:pt x="165506" y="74917"/>
                </a:lnTo>
                <a:lnTo>
                  <a:pt x="165506" y="110502"/>
                </a:lnTo>
                <a:lnTo>
                  <a:pt x="125234" y="126250"/>
                </a:lnTo>
                <a:lnTo>
                  <a:pt x="123799" y="126834"/>
                </a:lnTo>
                <a:lnTo>
                  <a:pt x="122770" y="128231"/>
                </a:lnTo>
                <a:lnTo>
                  <a:pt x="122770" y="147434"/>
                </a:lnTo>
                <a:lnTo>
                  <a:pt x="165506" y="130644"/>
                </a:lnTo>
                <a:lnTo>
                  <a:pt x="245106" y="130644"/>
                </a:lnTo>
                <a:lnTo>
                  <a:pt x="245297" y="74917"/>
                </a:lnTo>
                <a:close/>
              </a:path>
              <a:path w="245744" h="264794">
                <a:moveTo>
                  <a:pt x="245554" y="0"/>
                </a:moveTo>
                <a:lnTo>
                  <a:pt x="165506" y="0"/>
                </a:lnTo>
                <a:lnTo>
                  <a:pt x="165506" y="54813"/>
                </a:lnTo>
                <a:lnTo>
                  <a:pt x="80048" y="88404"/>
                </a:lnTo>
                <a:lnTo>
                  <a:pt x="131245" y="88404"/>
                </a:lnTo>
                <a:lnTo>
                  <a:pt x="165506" y="74917"/>
                </a:lnTo>
                <a:lnTo>
                  <a:pt x="245297" y="74917"/>
                </a:lnTo>
                <a:lnTo>
                  <a:pt x="245554" y="0"/>
                </a:lnTo>
                <a:close/>
              </a:path>
              <a:path w="245744" h="264794">
                <a:moveTo>
                  <a:pt x="122770" y="15748"/>
                </a:moveTo>
                <a:lnTo>
                  <a:pt x="80048" y="32435"/>
                </a:lnTo>
                <a:lnTo>
                  <a:pt x="122770" y="32435"/>
                </a:lnTo>
                <a:lnTo>
                  <a:pt x="122770" y="15748"/>
                </a:lnTo>
                <a:close/>
              </a:path>
            </a:pathLst>
          </a:custGeom>
          <a:solidFill>
            <a:srgbClr val="12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0354" y="601802"/>
            <a:ext cx="1009049" cy="194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4029" y="1468793"/>
            <a:ext cx="2030095" cy="1781175"/>
          </a:xfrm>
          <a:custGeom>
            <a:avLst/>
            <a:gdLst/>
            <a:ahLst/>
            <a:cxnLst/>
            <a:rect l="l" t="t" r="r" b="b"/>
            <a:pathLst>
              <a:path w="2030095" h="1781175">
                <a:moveTo>
                  <a:pt x="27939" y="0"/>
                </a:moveTo>
                <a:lnTo>
                  <a:pt x="18618" y="0"/>
                </a:lnTo>
                <a:lnTo>
                  <a:pt x="4660" y="9309"/>
                </a:lnTo>
                <a:lnTo>
                  <a:pt x="0" y="16294"/>
                </a:lnTo>
                <a:lnTo>
                  <a:pt x="0" y="1417586"/>
                </a:lnTo>
                <a:lnTo>
                  <a:pt x="6985" y="1424571"/>
                </a:lnTo>
                <a:lnTo>
                  <a:pt x="13969" y="1429219"/>
                </a:lnTo>
                <a:lnTo>
                  <a:pt x="672719" y="1776056"/>
                </a:lnTo>
                <a:lnTo>
                  <a:pt x="679691" y="1780705"/>
                </a:lnTo>
                <a:lnTo>
                  <a:pt x="689013" y="1780705"/>
                </a:lnTo>
                <a:lnTo>
                  <a:pt x="695985" y="1776056"/>
                </a:lnTo>
                <a:lnTo>
                  <a:pt x="788672" y="1727174"/>
                </a:lnTo>
                <a:lnTo>
                  <a:pt x="684352" y="1727174"/>
                </a:lnTo>
                <a:lnTo>
                  <a:pt x="48882" y="1391983"/>
                </a:lnTo>
                <a:lnTo>
                  <a:pt x="48882" y="67500"/>
                </a:lnTo>
                <a:lnTo>
                  <a:pt x="154204" y="67500"/>
                </a:lnTo>
                <a:lnTo>
                  <a:pt x="34912" y="4648"/>
                </a:lnTo>
                <a:lnTo>
                  <a:pt x="27939" y="0"/>
                </a:lnTo>
                <a:close/>
              </a:path>
              <a:path w="2030095" h="1781175">
                <a:moveTo>
                  <a:pt x="1577890" y="1507668"/>
                </a:moveTo>
                <a:lnTo>
                  <a:pt x="1567295" y="1512036"/>
                </a:lnTo>
                <a:lnTo>
                  <a:pt x="1558639" y="1521708"/>
                </a:lnTo>
                <a:lnTo>
                  <a:pt x="1556359" y="1533251"/>
                </a:lnTo>
                <a:lnTo>
                  <a:pt x="1560072" y="1544139"/>
                </a:lnTo>
                <a:lnTo>
                  <a:pt x="1568894" y="1552587"/>
                </a:lnTo>
                <a:lnTo>
                  <a:pt x="1992541" y="1776056"/>
                </a:lnTo>
                <a:lnTo>
                  <a:pt x="1997189" y="1778380"/>
                </a:lnTo>
                <a:lnTo>
                  <a:pt x="2013483" y="1778380"/>
                </a:lnTo>
                <a:lnTo>
                  <a:pt x="2018144" y="1773732"/>
                </a:lnTo>
                <a:lnTo>
                  <a:pt x="2025129" y="1769071"/>
                </a:lnTo>
                <a:lnTo>
                  <a:pt x="2029777" y="1762086"/>
                </a:lnTo>
                <a:lnTo>
                  <a:pt x="2029777" y="1715528"/>
                </a:lnTo>
                <a:lnTo>
                  <a:pt x="1978571" y="1715528"/>
                </a:lnTo>
                <a:lnTo>
                  <a:pt x="1589014" y="1509103"/>
                </a:lnTo>
                <a:lnTo>
                  <a:pt x="1577890" y="1507668"/>
                </a:lnTo>
                <a:close/>
              </a:path>
              <a:path w="2030095" h="1781175">
                <a:moveTo>
                  <a:pt x="1108319" y="1507409"/>
                </a:moveTo>
                <a:lnTo>
                  <a:pt x="1096365" y="1510690"/>
                </a:lnTo>
                <a:lnTo>
                  <a:pt x="684352" y="1727174"/>
                </a:lnTo>
                <a:lnTo>
                  <a:pt x="788672" y="1727174"/>
                </a:lnTo>
                <a:lnTo>
                  <a:pt x="1122574" y="1551078"/>
                </a:lnTo>
                <a:lnTo>
                  <a:pt x="1129789" y="1542609"/>
                </a:lnTo>
                <a:lnTo>
                  <a:pt x="1131963" y="1530880"/>
                </a:lnTo>
                <a:lnTo>
                  <a:pt x="1128192" y="1518351"/>
                </a:lnTo>
                <a:lnTo>
                  <a:pt x="1119967" y="1510261"/>
                </a:lnTo>
                <a:lnTo>
                  <a:pt x="1108319" y="1507409"/>
                </a:lnTo>
                <a:close/>
              </a:path>
              <a:path w="2030095" h="1781175">
                <a:moveTo>
                  <a:pt x="1449911" y="53530"/>
                </a:moveTo>
                <a:lnTo>
                  <a:pt x="1345425" y="53530"/>
                </a:lnTo>
                <a:lnTo>
                  <a:pt x="1978571" y="388734"/>
                </a:lnTo>
                <a:lnTo>
                  <a:pt x="1978571" y="1715528"/>
                </a:lnTo>
                <a:lnTo>
                  <a:pt x="2029777" y="1715528"/>
                </a:lnTo>
                <a:lnTo>
                  <a:pt x="2029777" y="363118"/>
                </a:lnTo>
                <a:lnTo>
                  <a:pt x="2022792" y="356146"/>
                </a:lnTo>
                <a:lnTo>
                  <a:pt x="2015807" y="351485"/>
                </a:lnTo>
                <a:lnTo>
                  <a:pt x="1449911" y="53530"/>
                </a:lnTo>
                <a:close/>
              </a:path>
              <a:path w="2030095" h="1781175">
                <a:moveTo>
                  <a:pt x="154204" y="67500"/>
                </a:moveTo>
                <a:lnTo>
                  <a:pt x="48882" y="67500"/>
                </a:lnTo>
                <a:lnTo>
                  <a:pt x="672719" y="395706"/>
                </a:lnTo>
                <a:lnTo>
                  <a:pt x="679691" y="400367"/>
                </a:lnTo>
                <a:lnTo>
                  <a:pt x="689013" y="400367"/>
                </a:lnTo>
                <a:lnTo>
                  <a:pt x="695985" y="395706"/>
                </a:lnTo>
                <a:lnTo>
                  <a:pt x="788762" y="346824"/>
                </a:lnTo>
                <a:lnTo>
                  <a:pt x="684352" y="346824"/>
                </a:lnTo>
                <a:lnTo>
                  <a:pt x="154204" y="67500"/>
                </a:lnTo>
                <a:close/>
              </a:path>
              <a:path w="2030095" h="1781175">
                <a:moveTo>
                  <a:pt x="1350086" y="0"/>
                </a:moveTo>
                <a:lnTo>
                  <a:pt x="1340777" y="0"/>
                </a:lnTo>
                <a:lnTo>
                  <a:pt x="1333792" y="4648"/>
                </a:lnTo>
                <a:lnTo>
                  <a:pt x="684352" y="346824"/>
                </a:lnTo>
                <a:lnTo>
                  <a:pt x="788762" y="346824"/>
                </a:lnTo>
                <a:lnTo>
                  <a:pt x="1345425" y="53530"/>
                </a:lnTo>
                <a:lnTo>
                  <a:pt x="1449911" y="53530"/>
                </a:lnTo>
                <a:lnTo>
                  <a:pt x="1357071" y="4648"/>
                </a:lnTo>
                <a:lnTo>
                  <a:pt x="1350086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74379" y="1655013"/>
            <a:ext cx="519430" cy="1373505"/>
          </a:xfrm>
          <a:custGeom>
            <a:avLst/>
            <a:gdLst/>
            <a:ahLst/>
            <a:cxnLst/>
            <a:rect l="l" t="t" r="r" b="b"/>
            <a:pathLst>
              <a:path w="519430" h="1373505">
                <a:moveTo>
                  <a:pt x="246430" y="1193420"/>
                </a:moveTo>
                <a:lnTo>
                  <a:pt x="235836" y="1197790"/>
                </a:lnTo>
                <a:lnTo>
                  <a:pt x="227179" y="1207466"/>
                </a:lnTo>
                <a:lnTo>
                  <a:pt x="224898" y="1219006"/>
                </a:lnTo>
                <a:lnTo>
                  <a:pt x="228611" y="1229892"/>
                </a:lnTo>
                <a:lnTo>
                  <a:pt x="237426" y="1238338"/>
                </a:lnTo>
                <a:lnTo>
                  <a:pt x="486498" y="1371028"/>
                </a:lnTo>
                <a:lnTo>
                  <a:pt x="491147" y="1373352"/>
                </a:lnTo>
                <a:lnTo>
                  <a:pt x="502793" y="1373352"/>
                </a:lnTo>
                <a:lnTo>
                  <a:pt x="507441" y="1371028"/>
                </a:lnTo>
                <a:lnTo>
                  <a:pt x="507441" y="1368691"/>
                </a:lnTo>
                <a:lnTo>
                  <a:pt x="514426" y="1364043"/>
                </a:lnTo>
                <a:lnTo>
                  <a:pt x="519087" y="1357058"/>
                </a:lnTo>
                <a:lnTo>
                  <a:pt x="519087" y="1310500"/>
                </a:lnTo>
                <a:lnTo>
                  <a:pt x="472528" y="1310500"/>
                </a:lnTo>
                <a:lnTo>
                  <a:pt x="257553" y="1194852"/>
                </a:lnTo>
                <a:lnTo>
                  <a:pt x="246430" y="1193420"/>
                </a:lnTo>
                <a:close/>
              </a:path>
              <a:path w="519430" h="1373505">
                <a:moveTo>
                  <a:pt x="147061" y="65163"/>
                </a:moveTo>
                <a:lnTo>
                  <a:pt x="51206" y="65163"/>
                </a:lnTo>
                <a:lnTo>
                  <a:pt x="472528" y="293293"/>
                </a:lnTo>
                <a:lnTo>
                  <a:pt x="472528" y="1310500"/>
                </a:lnTo>
                <a:lnTo>
                  <a:pt x="519087" y="1310500"/>
                </a:lnTo>
                <a:lnTo>
                  <a:pt x="519087" y="270014"/>
                </a:lnTo>
                <a:lnTo>
                  <a:pt x="512102" y="263029"/>
                </a:lnTo>
                <a:lnTo>
                  <a:pt x="505117" y="258368"/>
                </a:lnTo>
                <a:lnTo>
                  <a:pt x="147061" y="65163"/>
                </a:lnTo>
                <a:close/>
              </a:path>
              <a:path w="519430" h="1373505">
                <a:moveTo>
                  <a:pt x="27927" y="0"/>
                </a:moveTo>
                <a:lnTo>
                  <a:pt x="18618" y="0"/>
                </a:lnTo>
                <a:lnTo>
                  <a:pt x="4660" y="9309"/>
                </a:lnTo>
                <a:lnTo>
                  <a:pt x="0" y="16294"/>
                </a:lnTo>
                <a:lnTo>
                  <a:pt x="1238" y="791957"/>
                </a:lnTo>
                <a:lnTo>
                  <a:pt x="7550" y="800995"/>
                </a:lnTo>
                <a:lnTo>
                  <a:pt x="19458" y="806555"/>
                </a:lnTo>
                <a:lnTo>
                  <a:pt x="37241" y="807179"/>
                </a:lnTo>
                <a:lnTo>
                  <a:pt x="47314" y="797871"/>
                </a:lnTo>
                <a:lnTo>
                  <a:pt x="51206" y="784440"/>
                </a:lnTo>
                <a:lnTo>
                  <a:pt x="51206" y="65163"/>
                </a:lnTo>
                <a:lnTo>
                  <a:pt x="147061" y="65163"/>
                </a:lnTo>
                <a:lnTo>
                  <a:pt x="34912" y="4648"/>
                </a:lnTo>
                <a:lnTo>
                  <a:pt x="27927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17955" y="1655013"/>
            <a:ext cx="582295" cy="1406525"/>
          </a:xfrm>
          <a:custGeom>
            <a:avLst/>
            <a:gdLst/>
            <a:ahLst/>
            <a:cxnLst/>
            <a:rect l="l" t="t" r="r" b="b"/>
            <a:pathLst>
              <a:path w="582294" h="1406525">
                <a:moveTo>
                  <a:pt x="563308" y="0"/>
                </a:moveTo>
                <a:lnTo>
                  <a:pt x="553999" y="0"/>
                </a:lnTo>
                <a:lnTo>
                  <a:pt x="547014" y="4648"/>
                </a:lnTo>
                <a:lnTo>
                  <a:pt x="13969" y="293281"/>
                </a:lnTo>
                <a:lnTo>
                  <a:pt x="4660" y="295617"/>
                </a:lnTo>
                <a:lnTo>
                  <a:pt x="0" y="304927"/>
                </a:lnTo>
                <a:lnTo>
                  <a:pt x="0" y="1389646"/>
                </a:lnTo>
                <a:lnTo>
                  <a:pt x="4660" y="1396631"/>
                </a:lnTo>
                <a:lnTo>
                  <a:pt x="11645" y="1401279"/>
                </a:lnTo>
                <a:lnTo>
                  <a:pt x="13969" y="1403616"/>
                </a:lnTo>
                <a:lnTo>
                  <a:pt x="18618" y="1405940"/>
                </a:lnTo>
                <a:lnTo>
                  <a:pt x="32588" y="1405940"/>
                </a:lnTo>
                <a:lnTo>
                  <a:pt x="34912" y="1403616"/>
                </a:lnTo>
                <a:lnTo>
                  <a:pt x="151935" y="1340764"/>
                </a:lnTo>
                <a:lnTo>
                  <a:pt x="48882" y="1340764"/>
                </a:lnTo>
                <a:lnTo>
                  <a:pt x="48882" y="328206"/>
                </a:lnTo>
                <a:lnTo>
                  <a:pt x="530720" y="67500"/>
                </a:lnTo>
                <a:lnTo>
                  <a:pt x="581939" y="67500"/>
                </a:lnTo>
                <a:lnTo>
                  <a:pt x="581939" y="16281"/>
                </a:lnTo>
                <a:lnTo>
                  <a:pt x="577278" y="9309"/>
                </a:lnTo>
                <a:lnTo>
                  <a:pt x="563308" y="0"/>
                </a:lnTo>
                <a:close/>
              </a:path>
              <a:path w="582294" h="1406525">
                <a:moveTo>
                  <a:pt x="335511" y="1190836"/>
                </a:moveTo>
                <a:lnTo>
                  <a:pt x="323557" y="1194117"/>
                </a:lnTo>
                <a:lnTo>
                  <a:pt x="48882" y="1340764"/>
                </a:lnTo>
                <a:lnTo>
                  <a:pt x="151935" y="1340764"/>
                </a:lnTo>
                <a:lnTo>
                  <a:pt x="349781" y="1234502"/>
                </a:lnTo>
                <a:lnTo>
                  <a:pt x="356989" y="1226033"/>
                </a:lnTo>
                <a:lnTo>
                  <a:pt x="359161" y="1214305"/>
                </a:lnTo>
                <a:lnTo>
                  <a:pt x="355384" y="1201778"/>
                </a:lnTo>
                <a:lnTo>
                  <a:pt x="347159" y="1193688"/>
                </a:lnTo>
                <a:lnTo>
                  <a:pt x="335511" y="1190836"/>
                </a:lnTo>
                <a:close/>
              </a:path>
              <a:path w="582294" h="1406525">
                <a:moveTo>
                  <a:pt x="581939" y="67500"/>
                </a:moveTo>
                <a:lnTo>
                  <a:pt x="530720" y="67500"/>
                </a:lnTo>
                <a:lnTo>
                  <a:pt x="531962" y="791962"/>
                </a:lnTo>
                <a:lnTo>
                  <a:pt x="538279" y="800998"/>
                </a:lnTo>
                <a:lnTo>
                  <a:pt x="550190" y="806554"/>
                </a:lnTo>
                <a:lnTo>
                  <a:pt x="567970" y="807176"/>
                </a:lnTo>
                <a:lnTo>
                  <a:pt x="578045" y="797868"/>
                </a:lnTo>
                <a:lnTo>
                  <a:pt x="581939" y="784440"/>
                </a:lnTo>
                <a:lnTo>
                  <a:pt x="581939" y="6750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9730" y="1689925"/>
            <a:ext cx="519430" cy="1371600"/>
          </a:xfrm>
          <a:custGeom>
            <a:avLst/>
            <a:gdLst/>
            <a:ahLst/>
            <a:cxnLst/>
            <a:rect l="l" t="t" r="r" b="b"/>
            <a:pathLst>
              <a:path w="519430" h="1371600">
                <a:moveTo>
                  <a:pt x="27927" y="0"/>
                </a:moveTo>
                <a:lnTo>
                  <a:pt x="18618" y="0"/>
                </a:lnTo>
                <a:lnTo>
                  <a:pt x="4660" y="9309"/>
                </a:lnTo>
                <a:lnTo>
                  <a:pt x="0" y="16294"/>
                </a:lnTo>
                <a:lnTo>
                  <a:pt x="0" y="1103337"/>
                </a:lnTo>
                <a:lnTo>
                  <a:pt x="6985" y="1110322"/>
                </a:lnTo>
                <a:lnTo>
                  <a:pt x="13970" y="1114983"/>
                </a:lnTo>
                <a:lnTo>
                  <a:pt x="465543" y="1357058"/>
                </a:lnTo>
                <a:lnTo>
                  <a:pt x="484162" y="1368704"/>
                </a:lnTo>
                <a:lnTo>
                  <a:pt x="488823" y="1371028"/>
                </a:lnTo>
                <a:lnTo>
                  <a:pt x="505117" y="1371028"/>
                </a:lnTo>
                <a:lnTo>
                  <a:pt x="507441" y="1368704"/>
                </a:lnTo>
                <a:lnTo>
                  <a:pt x="514426" y="1364043"/>
                </a:lnTo>
                <a:lnTo>
                  <a:pt x="519087" y="1357058"/>
                </a:lnTo>
                <a:lnTo>
                  <a:pt x="519087" y="1305852"/>
                </a:lnTo>
                <a:lnTo>
                  <a:pt x="470204" y="1305852"/>
                </a:lnTo>
                <a:lnTo>
                  <a:pt x="48882" y="1077734"/>
                </a:lnTo>
                <a:lnTo>
                  <a:pt x="48882" y="65176"/>
                </a:lnTo>
                <a:lnTo>
                  <a:pt x="147079" y="65176"/>
                </a:lnTo>
                <a:lnTo>
                  <a:pt x="34912" y="4648"/>
                </a:lnTo>
                <a:lnTo>
                  <a:pt x="27927" y="0"/>
                </a:lnTo>
                <a:close/>
              </a:path>
              <a:path w="519430" h="1371600">
                <a:moveTo>
                  <a:pt x="147079" y="65176"/>
                </a:moveTo>
                <a:lnTo>
                  <a:pt x="48882" y="65176"/>
                </a:lnTo>
                <a:lnTo>
                  <a:pt x="470204" y="293293"/>
                </a:lnTo>
                <a:lnTo>
                  <a:pt x="470204" y="1305852"/>
                </a:lnTo>
                <a:lnTo>
                  <a:pt x="519087" y="1305852"/>
                </a:lnTo>
                <a:lnTo>
                  <a:pt x="519087" y="270014"/>
                </a:lnTo>
                <a:lnTo>
                  <a:pt x="512102" y="263029"/>
                </a:lnTo>
                <a:lnTo>
                  <a:pt x="505117" y="258381"/>
                </a:lnTo>
                <a:lnTo>
                  <a:pt x="147079" y="65176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01939" y="2409190"/>
            <a:ext cx="675640" cy="1089660"/>
          </a:xfrm>
          <a:custGeom>
            <a:avLst/>
            <a:gdLst/>
            <a:ahLst/>
            <a:cxnLst/>
            <a:rect l="l" t="t" r="r" b="b"/>
            <a:pathLst>
              <a:path w="675639" h="1089660">
                <a:moveTo>
                  <a:pt x="337515" y="0"/>
                </a:moveTo>
                <a:lnTo>
                  <a:pt x="282813" y="4422"/>
                </a:lnTo>
                <a:lnTo>
                  <a:pt x="230905" y="17225"/>
                </a:lnTo>
                <a:lnTo>
                  <a:pt x="182488" y="37710"/>
                </a:lnTo>
                <a:lnTo>
                  <a:pt x="138262" y="65177"/>
                </a:lnTo>
                <a:lnTo>
                  <a:pt x="98925" y="98929"/>
                </a:lnTo>
                <a:lnTo>
                  <a:pt x="65173" y="138268"/>
                </a:lnTo>
                <a:lnTo>
                  <a:pt x="37707" y="182494"/>
                </a:lnTo>
                <a:lnTo>
                  <a:pt x="17224" y="230909"/>
                </a:lnTo>
                <a:lnTo>
                  <a:pt x="4422" y="282816"/>
                </a:lnTo>
                <a:lnTo>
                  <a:pt x="0" y="337515"/>
                </a:lnTo>
                <a:lnTo>
                  <a:pt x="1696" y="362915"/>
                </a:lnTo>
                <a:lnTo>
                  <a:pt x="14376" y="424433"/>
                </a:lnTo>
                <a:lnTo>
                  <a:pt x="37460" y="497334"/>
                </a:lnTo>
                <a:lnTo>
                  <a:pt x="52162" y="536961"/>
                </a:lnTo>
                <a:lnTo>
                  <a:pt x="68575" y="578124"/>
                </a:lnTo>
                <a:lnTo>
                  <a:pt x="86403" y="620388"/>
                </a:lnTo>
                <a:lnTo>
                  <a:pt x="105347" y="663314"/>
                </a:lnTo>
                <a:lnTo>
                  <a:pt x="125112" y="706467"/>
                </a:lnTo>
                <a:lnTo>
                  <a:pt x="145401" y="749411"/>
                </a:lnTo>
                <a:lnTo>
                  <a:pt x="165916" y="791708"/>
                </a:lnTo>
                <a:lnTo>
                  <a:pt x="186362" y="832923"/>
                </a:lnTo>
                <a:lnTo>
                  <a:pt x="206442" y="872619"/>
                </a:lnTo>
                <a:lnTo>
                  <a:pt x="225858" y="910360"/>
                </a:lnTo>
                <a:lnTo>
                  <a:pt x="244314" y="945708"/>
                </a:lnTo>
                <a:lnTo>
                  <a:pt x="277159" y="1007484"/>
                </a:lnTo>
                <a:lnTo>
                  <a:pt x="302602" y="1054455"/>
                </a:lnTo>
                <a:lnTo>
                  <a:pt x="328206" y="1089380"/>
                </a:lnTo>
                <a:lnTo>
                  <a:pt x="344500" y="1089380"/>
                </a:lnTo>
                <a:lnTo>
                  <a:pt x="353809" y="1084719"/>
                </a:lnTo>
                <a:lnTo>
                  <a:pt x="359134" y="1076198"/>
                </a:lnTo>
                <a:lnTo>
                  <a:pt x="364137" y="1066427"/>
                </a:lnTo>
                <a:lnTo>
                  <a:pt x="374764" y="1049807"/>
                </a:lnTo>
                <a:lnTo>
                  <a:pt x="386393" y="1028406"/>
                </a:lnTo>
                <a:lnTo>
                  <a:pt x="393674" y="1014895"/>
                </a:lnTo>
                <a:lnTo>
                  <a:pt x="337515" y="1014895"/>
                </a:lnTo>
                <a:lnTo>
                  <a:pt x="316201" y="976116"/>
                </a:lnTo>
                <a:lnTo>
                  <a:pt x="294930" y="936723"/>
                </a:lnTo>
                <a:lnTo>
                  <a:pt x="273817" y="896904"/>
                </a:lnTo>
                <a:lnTo>
                  <a:pt x="252974" y="856848"/>
                </a:lnTo>
                <a:lnTo>
                  <a:pt x="232515" y="816742"/>
                </a:lnTo>
                <a:lnTo>
                  <a:pt x="212554" y="776777"/>
                </a:lnTo>
                <a:lnTo>
                  <a:pt x="193204" y="737140"/>
                </a:lnTo>
                <a:lnTo>
                  <a:pt x="174578" y="698020"/>
                </a:lnTo>
                <a:lnTo>
                  <a:pt x="156790" y="659605"/>
                </a:lnTo>
                <a:lnTo>
                  <a:pt x="139953" y="622084"/>
                </a:lnTo>
                <a:lnTo>
                  <a:pt x="124182" y="585645"/>
                </a:lnTo>
                <a:lnTo>
                  <a:pt x="96287" y="516769"/>
                </a:lnTo>
                <a:lnTo>
                  <a:pt x="74014" y="454485"/>
                </a:lnTo>
                <a:lnTo>
                  <a:pt x="58270" y="400302"/>
                </a:lnTo>
                <a:lnTo>
                  <a:pt x="49963" y="355727"/>
                </a:lnTo>
                <a:lnTo>
                  <a:pt x="48882" y="337515"/>
                </a:lnTo>
                <a:lnTo>
                  <a:pt x="49847" y="313680"/>
                </a:lnTo>
                <a:lnTo>
                  <a:pt x="57335" y="267764"/>
                </a:lnTo>
                <a:lnTo>
                  <a:pt x="71723" y="224661"/>
                </a:lnTo>
                <a:lnTo>
                  <a:pt x="92395" y="184944"/>
                </a:lnTo>
                <a:lnTo>
                  <a:pt x="118738" y="149187"/>
                </a:lnTo>
                <a:lnTo>
                  <a:pt x="150158" y="117944"/>
                </a:lnTo>
                <a:lnTo>
                  <a:pt x="185975" y="91840"/>
                </a:lnTo>
                <a:lnTo>
                  <a:pt x="225641" y="71396"/>
                </a:lnTo>
                <a:lnTo>
                  <a:pt x="268519" y="57202"/>
                </a:lnTo>
                <a:lnTo>
                  <a:pt x="313995" y="49830"/>
                </a:lnTo>
                <a:lnTo>
                  <a:pt x="337515" y="48882"/>
                </a:lnTo>
                <a:lnTo>
                  <a:pt x="512177" y="48882"/>
                </a:lnTo>
                <a:lnTo>
                  <a:pt x="492541" y="37710"/>
                </a:lnTo>
                <a:lnTo>
                  <a:pt x="444125" y="17225"/>
                </a:lnTo>
                <a:lnTo>
                  <a:pt x="392217" y="4422"/>
                </a:lnTo>
                <a:lnTo>
                  <a:pt x="365171" y="1120"/>
                </a:lnTo>
                <a:lnTo>
                  <a:pt x="337515" y="0"/>
                </a:lnTo>
                <a:close/>
              </a:path>
              <a:path w="675639" h="1089660">
                <a:moveTo>
                  <a:pt x="512177" y="48882"/>
                </a:moveTo>
                <a:lnTo>
                  <a:pt x="337515" y="48882"/>
                </a:lnTo>
                <a:lnTo>
                  <a:pt x="361018" y="49830"/>
                </a:lnTo>
                <a:lnTo>
                  <a:pt x="383996" y="52627"/>
                </a:lnTo>
                <a:lnTo>
                  <a:pt x="428089" y="63482"/>
                </a:lnTo>
                <a:lnTo>
                  <a:pt x="469222" y="80872"/>
                </a:lnTo>
                <a:lnTo>
                  <a:pt x="506821" y="104227"/>
                </a:lnTo>
                <a:lnTo>
                  <a:pt x="540315" y="132972"/>
                </a:lnTo>
                <a:lnTo>
                  <a:pt x="569129" y="166535"/>
                </a:lnTo>
                <a:lnTo>
                  <a:pt x="592693" y="204344"/>
                </a:lnTo>
                <a:lnTo>
                  <a:pt x="610432" y="245825"/>
                </a:lnTo>
                <a:lnTo>
                  <a:pt x="621775" y="290406"/>
                </a:lnTo>
                <a:lnTo>
                  <a:pt x="626148" y="337515"/>
                </a:lnTo>
                <a:lnTo>
                  <a:pt x="625050" y="355727"/>
                </a:lnTo>
                <a:lnTo>
                  <a:pt x="616626" y="400302"/>
                </a:lnTo>
                <a:lnTo>
                  <a:pt x="600689" y="454485"/>
                </a:lnTo>
                <a:lnTo>
                  <a:pt x="578187" y="516769"/>
                </a:lnTo>
                <a:lnTo>
                  <a:pt x="550071" y="585645"/>
                </a:lnTo>
                <a:lnTo>
                  <a:pt x="534204" y="622084"/>
                </a:lnTo>
                <a:lnTo>
                  <a:pt x="517290" y="659605"/>
                </a:lnTo>
                <a:lnTo>
                  <a:pt x="499447" y="698020"/>
                </a:lnTo>
                <a:lnTo>
                  <a:pt x="480795" y="737140"/>
                </a:lnTo>
                <a:lnTo>
                  <a:pt x="461450" y="776777"/>
                </a:lnTo>
                <a:lnTo>
                  <a:pt x="441533" y="816742"/>
                </a:lnTo>
                <a:lnTo>
                  <a:pt x="421163" y="856848"/>
                </a:lnTo>
                <a:lnTo>
                  <a:pt x="400457" y="896904"/>
                </a:lnTo>
                <a:lnTo>
                  <a:pt x="379534" y="936723"/>
                </a:lnTo>
                <a:lnTo>
                  <a:pt x="358514" y="976116"/>
                </a:lnTo>
                <a:lnTo>
                  <a:pt x="337515" y="1014895"/>
                </a:lnTo>
                <a:lnTo>
                  <a:pt x="393674" y="1014895"/>
                </a:lnTo>
                <a:lnTo>
                  <a:pt x="415707" y="973724"/>
                </a:lnTo>
                <a:lnTo>
                  <a:pt x="451138" y="906104"/>
                </a:lnTo>
                <a:lnTo>
                  <a:pt x="470414" y="868528"/>
                </a:lnTo>
                <a:lnTo>
                  <a:pt x="490340" y="829021"/>
                </a:lnTo>
                <a:lnTo>
                  <a:pt x="510622" y="788018"/>
                </a:lnTo>
                <a:lnTo>
                  <a:pt x="530967" y="745953"/>
                </a:lnTo>
                <a:lnTo>
                  <a:pt x="551081" y="703262"/>
                </a:lnTo>
                <a:lnTo>
                  <a:pt x="570672" y="660379"/>
                </a:lnTo>
                <a:lnTo>
                  <a:pt x="589446" y="617738"/>
                </a:lnTo>
                <a:lnTo>
                  <a:pt x="607109" y="575775"/>
                </a:lnTo>
                <a:lnTo>
                  <a:pt x="623369" y="534924"/>
                </a:lnTo>
                <a:lnTo>
                  <a:pt x="637932" y="495620"/>
                </a:lnTo>
                <a:lnTo>
                  <a:pt x="650505" y="458297"/>
                </a:lnTo>
                <a:lnTo>
                  <a:pt x="668508" y="391335"/>
                </a:lnTo>
                <a:lnTo>
                  <a:pt x="675030" y="337515"/>
                </a:lnTo>
                <a:lnTo>
                  <a:pt x="673910" y="309860"/>
                </a:lnTo>
                <a:lnTo>
                  <a:pt x="665210" y="256470"/>
                </a:lnTo>
                <a:lnTo>
                  <a:pt x="648480" y="206222"/>
                </a:lnTo>
                <a:lnTo>
                  <a:pt x="624418" y="159814"/>
                </a:lnTo>
                <a:lnTo>
                  <a:pt x="593722" y="117944"/>
                </a:lnTo>
                <a:lnTo>
                  <a:pt x="557091" y="81311"/>
                </a:lnTo>
                <a:lnTo>
                  <a:pt x="515221" y="50614"/>
                </a:lnTo>
                <a:lnTo>
                  <a:pt x="512177" y="48882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27631" y="2532570"/>
            <a:ext cx="424180" cy="424180"/>
          </a:xfrm>
          <a:custGeom>
            <a:avLst/>
            <a:gdLst/>
            <a:ahLst/>
            <a:cxnLst/>
            <a:rect l="l" t="t" r="r" b="b"/>
            <a:pathLst>
              <a:path w="424180" h="424180">
                <a:moveTo>
                  <a:pt x="211823" y="0"/>
                </a:moveTo>
                <a:lnTo>
                  <a:pt x="161116" y="6190"/>
                </a:lnTo>
                <a:lnTo>
                  <a:pt x="114744" y="23755"/>
                </a:lnTo>
                <a:lnTo>
                  <a:pt x="74196" y="51206"/>
                </a:lnTo>
                <a:lnTo>
                  <a:pt x="41043" y="86978"/>
                </a:lnTo>
                <a:lnTo>
                  <a:pt x="16731" y="129621"/>
                </a:lnTo>
                <a:lnTo>
                  <a:pt x="2788" y="177608"/>
                </a:lnTo>
                <a:lnTo>
                  <a:pt x="0" y="211823"/>
                </a:lnTo>
                <a:lnTo>
                  <a:pt x="706" y="229114"/>
                </a:lnTo>
                <a:lnTo>
                  <a:pt x="10856" y="278543"/>
                </a:lnTo>
                <a:lnTo>
                  <a:pt x="31880" y="323134"/>
                </a:lnTo>
                <a:lnTo>
                  <a:pt x="62268" y="361378"/>
                </a:lnTo>
                <a:lnTo>
                  <a:pt x="100511" y="391766"/>
                </a:lnTo>
                <a:lnTo>
                  <a:pt x="145102" y="412789"/>
                </a:lnTo>
                <a:lnTo>
                  <a:pt x="194532" y="422940"/>
                </a:lnTo>
                <a:lnTo>
                  <a:pt x="211823" y="423646"/>
                </a:lnTo>
                <a:lnTo>
                  <a:pt x="229097" y="422940"/>
                </a:lnTo>
                <a:lnTo>
                  <a:pt x="278320" y="412789"/>
                </a:lnTo>
                <a:lnTo>
                  <a:pt x="322579" y="391766"/>
                </a:lnTo>
                <a:lnTo>
                  <a:pt x="342931" y="377041"/>
                </a:lnTo>
                <a:lnTo>
                  <a:pt x="207869" y="377041"/>
                </a:lnTo>
                <a:lnTo>
                  <a:pt x="193234" y="376034"/>
                </a:lnTo>
                <a:lnTo>
                  <a:pt x="151947" y="365643"/>
                </a:lnTo>
                <a:lnTo>
                  <a:pt x="115699" y="345402"/>
                </a:lnTo>
                <a:lnTo>
                  <a:pt x="85912" y="316863"/>
                </a:lnTo>
                <a:lnTo>
                  <a:pt x="64010" y="281576"/>
                </a:lnTo>
                <a:lnTo>
                  <a:pt x="51417" y="241093"/>
                </a:lnTo>
                <a:lnTo>
                  <a:pt x="48896" y="211984"/>
                </a:lnTo>
                <a:lnTo>
                  <a:pt x="49755" y="197206"/>
                </a:lnTo>
                <a:lnTo>
                  <a:pt x="59819" y="155494"/>
                </a:lnTo>
                <a:lnTo>
                  <a:pt x="79832" y="118842"/>
                </a:lnTo>
                <a:lnTo>
                  <a:pt x="108155" y="88701"/>
                </a:lnTo>
                <a:lnTo>
                  <a:pt x="143145" y="66525"/>
                </a:lnTo>
                <a:lnTo>
                  <a:pt x="183162" y="53764"/>
                </a:lnTo>
                <a:lnTo>
                  <a:pt x="211823" y="51206"/>
                </a:lnTo>
                <a:lnTo>
                  <a:pt x="349449" y="51206"/>
                </a:lnTo>
                <a:lnTo>
                  <a:pt x="336662" y="41039"/>
                </a:lnTo>
                <a:lnTo>
                  <a:pt x="294019" y="16729"/>
                </a:lnTo>
                <a:lnTo>
                  <a:pt x="246035" y="2788"/>
                </a:lnTo>
                <a:lnTo>
                  <a:pt x="229114" y="706"/>
                </a:lnTo>
                <a:lnTo>
                  <a:pt x="211823" y="0"/>
                </a:lnTo>
                <a:close/>
              </a:path>
              <a:path w="424180" h="424180">
                <a:moveTo>
                  <a:pt x="349449" y="51206"/>
                </a:moveTo>
                <a:lnTo>
                  <a:pt x="211823" y="51206"/>
                </a:lnTo>
                <a:lnTo>
                  <a:pt x="218193" y="51331"/>
                </a:lnTo>
                <a:lnTo>
                  <a:pt x="232283" y="52511"/>
                </a:lnTo>
                <a:lnTo>
                  <a:pt x="272181" y="63104"/>
                </a:lnTo>
                <a:lnTo>
                  <a:pt x="307441" y="83311"/>
                </a:lnTo>
                <a:lnTo>
                  <a:pt x="336679" y="111890"/>
                </a:lnTo>
                <a:lnTo>
                  <a:pt x="358510" y="147599"/>
                </a:lnTo>
                <a:lnTo>
                  <a:pt x="371549" y="189197"/>
                </a:lnTo>
                <a:lnTo>
                  <a:pt x="374674" y="219586"/>
                </a:lnTo>
                <a:lnTo>
                  <a:pt x="373547" y="234103"/>
                </a:lnTo>
                <a:lnTo>
                  <a:pt x="362886" y="275035"/>
                </a:lnTo>
                <a:lnTo>
                  <a:pt x="342457" y="310947"/>
                </a:lnTo>
                <a:lnTo>
                  <a:pt x="313738" y="340439"/>
                </a:lnTo>
                <a:lnTo>
                  <a:pt x="278207" y="362109"/>
                </a:lnTo>
                <a:lnTo>
                  <a:pt x="237344" y="374557"/>
                </a:lnTo>
                <a:lnTo>
                  <a:pt x="207869" y="377041"/>
                </a:lnTo>
                <a:lnTo>
                  <a:pt x="342931" y="377041"/>
                </a:lnTo>
                <a:lnTo>
                  <a:pt x="371506" y="349428"/>
                </a:lnTo>
                <a:lnTo>
                  <a:pt x="398864" y="308901"/>
                </a:lnTo>
                <a:lnTo>
                  <a:pt x="416700" y="262530"/>
                </a:lnTo>
                <a:lnTo>
                  <a:pt x="423646" y="211823"/>
                </a:lnTo>
                <a:lnTo>
                  <a:pt x="422940" y="194530"/>
                </a:lnTo>
                <a:lnTo>
                  <a:pt x="412789" y="145097"/>
                </a:lnTo>
                <a:lnTo>
                  <a:pt x="391766" y="100506"/>
                </a:lnTo>
                <a:lnTo>
                  <a:pt x="361378" y="62263"/>
                </a:lnTo>
                <a:lnTo>
                  <a:pt x="349449" y="51206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09203" y="271645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91" y="0"/>
                </a:lnTo>
                <a:lnTo>
                  <a:pt x="58191" y="58191"/>
                </a:lnTo>
                <a:lnTo>
                  <a:pt x="0" y="58191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50175" y="210891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91" y="0"/>
                </a:lnTo>
                <a:lnTo>
                  <a:pt x="58191" y="58191"/>
                </a:lnTo>
                <a:lnTo>
                  <a:pt x="0" y="58191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50175" y="222763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91" y="0"/>
                </a:lnTo>
                <a:lnTo>
                  <a:pt x="58191" y="58191"/>
                </a:lnTo>
                <a:lnTo>
                  <a:pt x="0" y="58191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50175" y="234633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91" y="0"/>
                </a:lnTo>
                <a:lnTo>
                  <a:pt x="58191" y="58191"/>
                </a:lnTo>
                <a:lnTo>
                  <a:pt x="0" y="58191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50175" y="246505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91" y="0"/>
                </a:lnTo>
                <a:lnTo>
                  <a:pt x="58191" y="58191"/>
                </a:lnTo>
                <a:lnTo>
                  <a:pt x="0" y="58191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50175" y="258377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91" y="0"/>
                </a:lnTo>
                <a:lnTo>
                  <a:pt x="58191" y="58191"/>
                </a:lnTo>
                <a:lnTo>
                  <a:pt x="0" y="58191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07145" y="210891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91" y="0"/>
                </a:lnTo>
                <a:lnTo>
                  <a:pt x="58191" y="58191"/>
                </a:lnTo>
                <a:lnTo>
                  <a:pt x="0" y="58191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07145" y="222763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91" y="0"/>
                </a:lnTo>
                <a:lnTo>
                  <a:pt x="58191" y="58191"/>
                </a:lnTo>
                <a:lnTo>
                  <a:pt x="0" y="58191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07145" y="234633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91" y="0"/>
                </a:lnTo>
                <a:lnTo>
                  <a:pt x="58191" y="58191"/>
                </a:lnTo>
                <a:lnTo>
                  <a:pt x="0" y="58191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07145" y="246505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91" y="0"/>
                </a:lnTo>
                <a:lnTo>
                  <a:pt x="58191" y="58191"/>
                </a:lnTo>
                <a:lnTo>
                  <a:pt x="0" y="58191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07145" y="2583777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0"/>
                </a:moveTo>
                <a:lnTo>
                  <a:pt x="58191" y="0"/>
                </a:lnTo>
                <a:lnTo>
                  <a:pt x="58191" y="58191"/>
                </a:lnTo>
                <a:lnTo>
                  <a:pt x="0" y="58191"/>
                </a:lnTo>
                <a:lnTo>
                  <a:pt x="0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17004" y="1900792"/>
            <a:ext cx="416559" cy="248285"/>
          </a:xfrm>
          <a:custGeom>
            <a:avLst/>
            <a:gdLst/>
            <a:ahLst/>
            <a:cxnLst/>
            <a:rect l="l" t="t" r="r" b="b"/>
            <a:pathLst>
              <a:path w="416560" h="248285">
                <a:moveTo>
                  <a:pt x="392329" y="0"/>
                </a:moveTo>
                <a:lnTo>
                  <a:pt x="380375" y="3280"/>
                </a:lnTo>
                <a:lnTo>
                  <a:pt x="10952" y="201892"/>
                </a:lnTo>
                <a:lnTo>
                  <a:pt x="2854" y="210116"/>
                </a:lnTo>
                <a:lnTo>
                  <a:pt x="0" y="221766"/>
                </a:lnTo>
                <a:lnTo>
                  <a:pt x="3274" y="233722"/>
                </a:lnTo>
                <a:lnTo>
                  <a:pt x="7935" y="243031"/>
                </a:lnTo>
                <a:lnTo>
                  <a:pt x="14920" y="247692"/>
                </a:lnTo>
                <a:lnTo>
                  <a:pt x="33538" y="247692"/>
                </a:lnTo>
                <a:lnTo>
                  <a:pt x="35862" y="243031"/>
                </a:lnTo>
                <a:lnTo>
                  <a:pt x="406599" y="43665"/>
                </a:lnTo>
                <a:lnTo>
                  <a:pt x="413807" y="35192"/>
                </a:lnTo>
                <a:lnTo>
                  <a:pt x="415979" y="23463"/>
                </a:lnTo>
                <a:lnTo>
                  <a:pt x="412202" y="10941"/>
                </a:lnTo>
                <a:lnTo>
                  <a:pt x="403977" y="2851"/>
                </a:lnTo>
                <a:lnTo>
                  <a:pt x="39232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17004" y="2087010"/>
            <a:ext cx="327660" cy="201295"/>
          </a:xfrm>
          <a:custGeom>
            <a:avLst/>
            <a:gdLst/>
            <a:ahLst/>
            <a:cxnLst/>
            <a:rect l="l" t="t" r="r" b="b"/>
            <a:pathLst>
              <a:path w="327660" h="201294">
                <a:moveTo>
                  <a:pt x="303873" y="0"/>
                </a:moveTo>
                <a:lnTo>
                  <a:pt x="291920" y="3283"/>
                </a:lnTo>
                <a:lnTo>
                  <a:pt x="10952" y="155336"/>
                </a:lnTo>
                <a:lnTo>
                  <a:pt x="2854" y="163561"/>
                </a:lnTo>
                <a:lnTo>
                  <a:pt x="0" y="175210"/>
                </a:lnTo>
                <a:lnTo>
                  <a:pt x="3274" y="187166"/>
                </a:lnTo>
                <a:lnTo>
                  <a:pt x="7935" y="196475"/>
                </a:lnTo>
                <a:lnTo>
                  <a:pt x="14920" y="201136"/>
                </a:lnTo>
                <a:lnTo>
                  <a:pt x="28890" y="201136"/>
                </a:lnTo>
                <a:lnTo>
                  <a:pt x="33538" y="198812"/>
                </a:lnTo>
                <a:lnTo>
                  <a:pt x="35862" y="196475"/>
                </a:lnTo>
                <a:lnTo>
                  <a:pt x="318144" y="43664"/>
                </a:lnTo>
                <a:lnTo>
                  <a:pt x="325352" y="35189"/>
                </a:lnTo>
                <a:lnTo>
                  <a:pt x="327523" y="23462"/>
                </a:lnTo>
                <a:lnTo>
                  <a:pt x="323747" y="10942"/>
                </a:lnTo>
                <a:lnTo>
                  <a:pt x="315522" y="2848"/>
                </a:lnTo>
                <a:lnTo>
                  <a:pt x="30387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17004" y="2177792"/>
            <a:ext cx="416559" cy="248285"/>
          </a:xfrm>
          <a:custGeom>
            <a:avLst/>
            <a:gdLst/>
            <a:ahLst/>
            <a:cxnLst/>
            <a:rect l="l" t="t" r="r" b="b"/>
            <a:pathLst>
              <a:path w="416560" h="248285">
                <a:moveTo>
                  <a:pt x="392329" y="0"/>
                </a:moveTo>
                <a:lnTo>
                  <a:pt x="380375" y="3280"/>
                </a:lnTo>
                <a:lnTo>
                  <a:pt x="10952" y="201892"/>
                </a:lnTo>
                <a:lnTo>
                  <a:pt x="2854" y="210116"/>
                </a:lnTo>
                <a:lnTo>
                  <a:pt x="0" y="221766"/>
                </a:lnTo>
                <a:lnTo>
                  <a:pt x="3274" y="233722"/>
                </a:lnTo>
                <a:lnTo>
                  <a:pt x="7935" y="243044"/>
                </a:lnTo>
                <a:lnTo>
                  <a:pt x="14920" y="247692"/>
                </a:lnTo>
                <a:lnTo>
                  <a:pt x="33538" y="247692"/>
                </a:lnTo>
                <a:lnTo>
                  <a:pt x="35862" y="243044"/>
                </a:lnTo>
                <a:lnTo>
                  <a:pt x="406599" y="43665"/>
                </a:lnTo>
                <a:lnTo>
                  <a:pt x="413807" y="35196"/>
                </a:lnTo>
                <a:lnTo>
                  <a:pt x="415979" y="23468"/>
                </a:lnTo>
                <a:lnTo>
                  <a:pt x="412202" y="10941"/>
                </a:lnTo>
                <a:lnTo>
                  <a:pt x="403977" y="2851"/>
                </a:lnTo>
                <a:lnTo>
                  <a:pt x="392329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17004" y="2364009"/>
            <a:ext cx="327660" cy="201295"/>
          </a:xfrm>
          <a:custGeom>
            <a:avLst/>
            <a:gdLst/>
            <a:ahLst/>
            <a:cxnLst/>
            <a:rect l="l" t="t" r="r" b="b"/>
            <a:pathLst>
              <a:path w="327660" h="201294">
                <a:moveTo>
                  <a:pt x="303873" y="0"/>
                </a:moveTo>
                <a:lnTo>
                  <a:pt x="291920" y="3283"/>
                </a:lnTo>
                <a:lnTo>
                  <a:pt x="10952" y="155336"/>
                </a:lnTo>
                <a:lnTo>
                  <a:pt x="2854" y="163561"/>
                </a:lnTo>
                <a:lnTo>
                  <a:pt x="0" y="175210"/>
                </a:lnTo>
                <a:lnTo>
                  <a:pt x="3274" y="187166"/>
                </a:lnTo>
                <a:lnTo>
                  <a:pt x="7935" y="196475"/>
                </a:lnTo>
                <a:lnTo>
                  <a:pt x="14920" y="201136"/>
                </a:lnTo>
                <a:lnTo>
                  <a:pt x="28890" y="201136"/>
                </a:lnTo>
                <a:lnTo>
                  <a:pt x="33538" y="198812"/>
                </a:lnTo>
                <a:lnTo>
                  <a:pt x="35862" y="196475"/>
                </a:lnTo>
                <a:lnTo>
                  <a:pt x="318144" y="43664"/>
                </a:lnTo>
                <a:lnTo>
                  <a:pt x="325352" y="35189"/>
                </a:lnTo>
                <a:lnTo>
                  <a:pt x="327523" y="23462"/>
                </a:lnTo>
                <a:lnTo>
                  <a:pt x="323747" y="10942"/>
                </a:lnTo>
                <a:lnTo>
                  <a:pt x="315522" y="2848"/>
                </a:lnTo>
                <a:lnTo>
                  <a:pt x="303873" y="0"/>
                </a:lnTo>
                <a:close/>
              </a:path>
            </a:pathLst>
          </a:custGeom>
          <a:solidFill>
            <a:srgbClr val="F7C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237244" y="610290"/>
            <a:ext cx="8578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dirty="0">
                <a:solidFill>
                  <a:srgbClr val="12181F"/>
                </a:solidFill>
                <a:latin typeface="Proxima Nova Light"/>
                <a:cs typeface="Proxima Nova Light"/>
              </a:rPr>
              <a:t>/ </a:t>
            </a:r>
            <a:r>
              <a:rPr sz="1200" b="0" spc="-150" dirty="0">
                <a:solidFill>
                  <a:srgbClr val="12181F"/>
                </a:solidFill>
                <a:latin typeface="Proxima Nova Light"/>
                <a:cs typeface="Proxima Nova Light"/>
              </a:rPr>
              <a:t>Г</a:t>
            </a:r>
            <a:r>
              <a:rPr sz="1200" b="0" spc="5" dirty="0">
                <a:solidFill>
                  <a:srgbClr val="12181F"/>
                </a:solidFill>
                <a:latin typeface="Proxima Nova Light"/>
                <a:cs typeface="Proxima Nova Light"/>
              </a:rPr>
              <a:t>еография</a:t>
            </a:r>
            <a:endParaRPr sz="1200">
              <a:latin typeface="Proxima Nova Light"/>
              <a:cs typeface="Proxima Nova Light"/>
            </a:endParaRPr>
          </a:p>
        </p:txBody>
      </p:sp>
      <p:sp>
        <p:nvSpPr>
          <p:cNvPr id="91" name="Номер слайда 9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12045</TotalTime>
  <Words>1561</Words>
  <Application>Microsoft Office PowerPoint</Application>
  <PresentationFormat>Произвольный</PresentationFormat>
  <Paragraphs>272</Paragraphs>
  <Slides>28</Slides>
  <Notes>28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Calibri</vt:lpstr>
      <vt:lpstr>Proxima Nova</vt:lpstr>
      <vt:lpstr>Proxima Nova Alt Lt</vt:lpstr>
      <vt:lpstr>Proxima Nova Bl</vt:lpstr>
      <vt:lpstr>Proxima Nova Light</vt:lpstr>
      <vt:lpstr>Proxima Nova Rg</vt:lpstr>
      <vt:lpstr>Proxima Nova Semibold</vt:lpstr>
      <vt:lpstr>Proxima Nova Thin</vt:lpstr>
      <vt:lpstr>Times New Roman</vt:lpstr>
      <vt:lpstr>Wingdings</vt:lpstr>
      <vt:lpstr>Office Theme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UNCM_full_rus_гео</dc:title>
  <dc:creator>user</dc:creator>
  <cp:lastModifiedBy>user</cp:lastModifiedBy>
  <cp:revision>28</cp:revision>
  <cp:lastPrinted>2021-02-10T11:50:25Z</cp:lastPrinted>
  <dcterms:created xsi:type="dcterms:W3CDTF">2019-02-18T13:11:04Z</dcterms:created>
  <dcterms:modified xsi:type="dcterms:W3CDTF">2021-02-18T13:23:08Z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2017-09-14T00:00:00Z</vt:filetime>
  </property>
  <property fmtid="{D5CDD505-2E9C-101B-9397-08002B2CF9AE}" pid="3" name="LastSaved">
    <vt:filetime>2019-02-18T00:00:00Z</vt:filetime>
  </property>
</Properties>
</file>