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A18C8-1F9C-4C38-4F18-4D6BDF159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15D555-CBC5-6673-0023-78F8122DF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ED31EE-CCC9-DCD9-2B69-97A24663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7E0-68F8-4D26-B01D-7B0D72948FC9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59F6B0-19FF-3486-BCE7-AC30FB8F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3CC52-4685-991D-D62C-9264F984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BFD8-C730-49AF-81D8-FB514B4F0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64495-5C6C-5A62-16A8-8658427D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32E6EF-6183-21B4-493D-E99249FE0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6F4987-ABD8-952A-59D8-39B0DBA0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7E0-68F8-4D26-B01D-7B0D72948FC9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965EF5-2AE6-BF3E-F4ED-B0426B06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94720C-D963-4742-887C-49ABD28D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BFD8-C730-49AF-81D8-FB514B4F0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9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6624A72-9C33-23A6-47D7-CD1E03AAA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EFEDA8-8F73-85BE-4B5E-3168233BB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C9EF7D-6EBB-84CF-25D0-AFBF437D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7E0-68F8-4D26-B01D-7B0D72948FC9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312B1-F42D-10AA-C8BD-2E01F94B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641FC-E386-EF9C-53A8-FBC74A1B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BFD8-C730-49AF-81D8-FB514B4F0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6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AE5FC-48D6-DB3F-8D87-FEFC4B94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88105-071E-676E-E1D7-37A1D36B3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610C7-1E9C-04D7-8165-11AA3DB0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7E0-68F8-4D26-B01D-7B0D72948FC9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CBB481-87BD-922F-FE08-2529C7CC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758BB-020C-B228-6E57-5BC30213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BFD8-C730-49AF-81D8-FB514B4F0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8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62026-A72D-903E-D1FF-106F0D0C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EC894-DCBB-6E60-1C42-C07D9BEA8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9F362-7E6D-A5FD-EE21-A28EB10D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7E0-68F8-4D26-B01D-7B0D72948FC9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21EAF-8370-496B-61E9-8E4A6B60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0B492-FB49-6C8C-6DC2-8806C47D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BFD8-C730-49AF-81D8-FB514B4F0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6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DD85B-0B28-0E54-95ED-016FCF63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38E57D-D8FF-2AA6-B9CB-F476D4149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0463C7-1C3E-5A6C-8B3F-515538468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DFEAA-DC30-3479-7160-7679D06D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7E0-68F8-4D26-B01D-7B0D72948FC9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72EE19-ABFC-8F1F-671A-DC77E3C3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3F887F-2285-A481-93D3-87A6AA9A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BFD8-C730-49AF-81D8-FB514B4F0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0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3E2BF-429E-8BE2-9700-FF1C8EBD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4D325E-92FA-6AD2-4468-52AF6A72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BFDFA8-7697-9F9C-62FD-61FE43745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0ADAA4-24E4-281C-BDCE-1A4E9CC45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2EC79A-65EB-A067-10A6-DF4800C9A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8E0514-CBDB-5A39-B8CE-A07DAE21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7E0-68F8-4D26-B01D-7B0D72948FC9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1648A4-DF3D-732B-788B-DAC32A07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E17D24-E34C-6B1D-02A7-6FA577DC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BFD8-C730-49AF-81D8-FB514B4F0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9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A4941-0CDD-76DC-0204-5C9402DE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C04676-9F0F-AF8B-8578-443C47BC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7E0-68F8-4D26-B01D-7B0D72948FC9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37A49E-FCD9-D4B1-78AA-580E5527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BBCC99-F3FA-24AD-121F-468955EA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BFD8-C730-49AF-81D8-FB514B4F0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5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6FE54E-7936-B03C-4B81-A12373FB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7E0-68F8-4D26-B01D-7B0D72948FC9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88DE4E-37A7-CF6A-549C-0472AE93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0F5ED7-83B6-25F5-A0DC-65446072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BFD8-C730-49AF-81D8-FB514B4F0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6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39729-559C-D776-C3F0-E5638480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84E27E-C24F-8D65-4D8B-7ACF493C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9ED37C-7E14-E76F-862D-1338E9E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66D67E-3AAB-4E3A-C0BA-07BA3469A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7E0-68F8-4D26-B01D-7B0D72948FC9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548428-A87D-F874-CBC8-1A70B4CA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18124C-4D09-03C9-765D-72B73FA4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BFD8-C730-49AF-81D8-FB514B4F0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3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2BD62-AE2F-6663-19F8-F6706D0A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6A16F3-C4C6-38B5-018E-55A01F5A0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1F63EA-E2BE-6678-DBA1-3EADF04A5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40F916-B6D1-9DBD-CDD4-3FABE1FF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7E0-68F8-4D26-B01D-7B0D72948FC9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A40FE8-7152-1E80-FE27-4915B058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B74999-CDB2-A2E1-AE12-11EA9106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BFD8-C730-49AF-81D8-FB514B4F0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A6B8A-A1E9-528D-1000-42D51D1E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BCD9EC-BFE0-EFD4-A19F-807021363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3D3AE-E2E5-4F58-AFF4-09351723F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47E0-68F8-4D26-B01D-7B0D72948FC9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471998-5E8E-9286-6825-BF90F7BBF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3BCEF-0D28-8FBD-84D9-3F2B288FA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2BFD8-C730-49AF-81D8-FB514B4F0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7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725742-0596-8470-16B4-693069125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0"/>
            <a:ext cx="1216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0E89B1-FA58-FB62-52F9-5CD272AFA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8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6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D0C9C0-27B1-E7E4-5D28-848B0186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"/>
            <a:ext cx="12192000" cy="68500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B5AA42-5336-286A-E516-210C7B26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17" y="653001"/>
            <a:ext cx="4163997" cy="27759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FBD0B2-E34F-F09F-A206-073170B9A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774" y="3558506"/>
            <a:ext cx="4725880" cy="26464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C4BE54-E81E-955E-110C-633AD9C26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670" y="354131"/>
            <a:ext cx="2293252" cy="307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1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D0C9C0-27B1-E7E4-5D28-848B0186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"/>
            <a:ext cx="12192000" cy="68500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909702-D523-65A9-FFE2-8CE33E9FF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33" y="3024670"/>
            <a:ext cx="8682362" cy="30015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671ADC-51E9-3920-BC70-56D1F0EFE9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22" y="364817"/>
            <a:ext cx="4527956" cy="25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46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Studia</cp:lastModifiedBy>
  <cp:revision>3</cp:revision>
  <dcterms:created xsi:type="dcterms:W3CDTF">2023-02-02T08:41:02Z</dcterms:created>
  <dcterms:modified xsi:type="dcterms:W3CDTF">2023-02-06T08:10:16Z</dcterms:modified>
</cp:coreProperties>
</file>