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0" r:id="rId4"/>
    <p:sldId id="259" r:id="rId5"/>
    <p:sldId id="258" r:id="rId6"/>
    <p:sldId id="263" r:id="rId7"/>
    <p:sldId id="264" r:id="rId8"/>
    <p:sldId id="266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1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69CF9A-F1F3-A870-9B7C-1CD5B53BBD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CBC8C88-CBA8-B8BE-7314-47A4BA888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DC5A46-7F89-3A25-0DEF-547928AEE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64DA1-E995-42BD-B030-C7FA386F6C3F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F79529-7D5C-C07C-E57F-BD48B2103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7CD143-BB38-C1BA-F3CE-573541F42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E6EE-EEF2-444B-9D0E-3F08938247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170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849C00-D67C-E018-5339-0AE80F4EC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0B21B07-CA4E-C2D0-12F9-DA3BD6B96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47832F-D6E3-7FB9-2C89-E45FC30E6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64DA1-E995-42BD-B030-C7FA386F6C3F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B260FD-D06C-6372-B100-887374627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6F9F0E-621E-6DA9-6DC7-4A0FE84B3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E6EE-EEF2-444B-9D0E-3F08938247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149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2D2681-C948-6395-0B16-8B8D3144AE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0064588-0FB0-45DC-2C64-3D1294EA82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57A7DF-5594-C29C-2B1C-EEA6ED681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64DA1-E995-42BD-B030-C7FA386F6C3F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34D8A4-8C0B-1D6C-8EFD-BEA107234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078579-1859-E872-232D-E08A080CD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E6EE-EEF2-444B-9D0E-3F08938247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423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CFA8B9-6BC1-2668-0879-D287458AD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E734CE-8D30-648D-80DD-6DDE200F3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D054C8-E8BA-3D99-01C7-BFBEB42F6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64DA1-E995-42BD-B030-C7FA386F6C3F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68E8CA-C7A8-5E82-2F38-A961AE913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1FF629-EFFA-FD4A-70DE-BA1E972F6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E6EE-EEF2-444B-9D0E-3F08938247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642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884FFA-FF89-E4AF-73D2-7F73A942B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551CED-DDD1-915C-5FB7-8AB51727E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C45280-5800-C1A1-B530-A317855AD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64DA1-E995-42BD-B030-C7FA386F6C3F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044367-9340-1544-CA71-8F3ABF584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A05C8F-EBA3-2C93-9F17-35030E701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E6EE-EEF2-444B-9D0E-3F08938247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18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4F705C-378D-AE66-7891-332F98F45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582684-52B0-F1C5-0A36-509FA7A956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F7768B-043D-EA03-5107-E0F6CB33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F8DACD3-86F8-C069-E8D3-16645E648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64DA1-E995-42BD-B030-C7FA386F6C3F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D7D5BF8-653B-9DE1-0F60-CE70A3DA0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147FD0F-D80D-19BD-F38C-573B6FB7D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E6EE-EEF2-444B-9D0E-3F08938247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749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E0574F-DBF8-59DB-2E62-64827A0A2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F08CF3-D396-FF82-00DE-EB562653D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F62E5E-5CA2-125C-CBBB-33DBDBCD08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37203E7-952D-2A7F-5E11-DD86CE0E22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8F46DD0-8533-B8E8-D3E0-AAD8FE281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64C3DC8-021B-92DD-FBF2-BBC86B343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64DA1-E995-42BD-B030-C7FA386F6C3F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B2145BF-D4B2-7F8E-AB7E-426AD9785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C5C45F9-50BC-03E2-3C39-32B775CF3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E6EE-EEF2-444B-9D0E-3F08938247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442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86146E-0446-E4BA-CA83-D6DE5A1FB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D4187C1-8ACE-1306-4FA3-2520FCEF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64DA1-E995-42BD-B030-C7FA386F6C3F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86A91D5-5724-8234-B929-9703A1B28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C2C1FCE-229B-E9D1-BC30-360E14118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E6EE-EEF2-444B-9D0E-3F08938247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703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61EC57B-9974-D607-6CDD-06D5F6EE9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64DA1-E995-42BD-B030-C7FA386F6C3F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42E074E-D248-24DA-19B0-715664760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EFBB73B-555D-95F4-AFD4-24A3D9BB8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E6EE-EEF2-444B-9D0E-3F08938247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686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206602-9DA6-5DD3-38CB-B66E0DAF0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B16EF2-645D-FFF8-2D54-7557E6A6F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E62BEE-D11F-12AF-55EE-02D2E3179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ACCD9E-DB73-1AF8-EB2B-878B358E2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64DA1-E995-42BD-B030-C7FA386F6C3F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33EE17-25CA-C4AD-0268-91FBC4300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D5349D3-5566-1E3D-0888-108CAECEB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E6EE-EEF2-444B-9D0E-3F08938247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803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89A43F-CC4C-271F-F154-4327BE5A5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39E45E5-D4E0-4F7E-6E7F-ACCA8FD42B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FED43EC-C1B6-D550-5F4B-10C39B885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3C91DF-602F-F7C3-1FC4-3BBD7EB67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64DA1-E995-42BD-B030-C7FA386F6C3F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9F97E6-D832-4983-9E61-9A2D098A9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9C825FD-05F5-E44A-756B-F23C8C4E9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E6EE-EEF2-444B-9D0E-3F08938247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364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DA1A1B-07EF-1A99-454D-8D95462B2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1867C3-32EB-A946-4B25-5F1087B91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2BBF43-7728-68DA-4975-A22A6CCEDD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64DA1-E995-42BD-B030-C7FA386F6C3F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82132-CBB1-5CE8-DA36-579F9E39CA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2A9E04-1A7B-7916-16AA-BE826924A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7E6EE-EEF2-444B-9D0E-3F08938247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125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50795A-559A-F327-0C28-E68EB6039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0" y="0"/>
            <a:ext cx="12167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76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6FA26F-8228-AE82-1849-274F5ABFDD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7" y="0"/>
            <a:ext cx="121400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340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81B0D0-9057-3869-34E1-E4E90182A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" y="0"/>
            <a:ext cx="121779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537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894501-BB6B-075D-6EE3-95F233377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" y="0"/>
            <a:ext cx="121699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136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D1C845-0654-0105-C9BA-C426ED0BA9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0" y="0"/>
            <a:ext cx="12154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36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E6720C-9F7B-DA5F-EF0D-179EA0E66E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" y="0"/>
            <a:ext cx="121884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014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45E10D-8CD1-BCC0-46AB-17761721B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" y="0"/>
            <a:ext cx="12169977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4C5418-EE27-A1B1-845F-748AEEC7B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47BD6020-FB9B-E037-73B1-9D259388F3B7}"/>
              </a:ext>
            </a:extLst>
          </p:cNvPr>
          <p:cNvSpPr/>
          <p:nvPr/>
        </p:nvSpPr>
        <p:spPr>
          <a:xfrm>
            <a:off x="452761" y="4651899"/>
            <a:ext cx="4545367" cy="5237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</a:t>
            </a:r>
          </a:p>
        </p:txBody>
      </p:sp>
    </p:spTree>
    <p:extLst>
      <p:ext uri="{BB962C8B-B14F-4D97-AF65-F5344CB8AC3E}">
        <p14:creationId xmlns:p14="http://schemas.microsoft.com/office/powerpoint/2010/main" val="910407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45E10D-8CD1-BCC0-46AB-17761721B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" y="0"/>
            <a:ext cx="1216997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DF89C2-E4F9-0090-C78B-7C6D441A1E74}"/>
              </a:ext>
            </a:extLst>
          </p:cNvPr>
          <p:cNvSpPr txBox="1"/>
          <p:nvPr/>
        </p:nvSpPr>
        <p:spPr>
          <a:xfrm>
            <a:off x="2334827" y="616228"/>
            <a:ext cx="7065884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QR </a:t>
            </a: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код для студентов (обратная связь)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E3D704-4A8E-0703-1D2B-ADA5792B7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388" y="1482246"/>
            <a:ext cx="3798946" cy="37555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67545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9</Words>
  <Application>Microsoft Office PowerPoint</Application>
  <PresentationFormat>Широкоэкранный</PresentationFormat>
  <Paragraphs>2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Админ</cp:lastModifiedBy>
  <cp:revision>5</cp:revision>
  <dcterms:created xsi:type="dcterms:W3CDTF">2022-11-09T08:16:32Z</dcterms:created>
  <dcterms:modified xsi:type="dcterms:W3CDTF">2022-11-14T09:57:14Z</dcterms:modified>
</cp:coreProperties>
</file>