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C05E7-1B0A-5CB1-201C-D09A1C7B8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F90D80-D068-A600-E6F7-9F783A405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99EF0-BDEF-380E-97AA-B55A8D4F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0C9C4-1BB1-5A19-3B2D-64A44E92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C0B16C-F76D-912D-715A-C5B15D75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9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0A45B-C7E2-E35E-56D1-532F4592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E919C-CA89-C472-048D-3CB2FB02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BF71C-EA98-E365-039B-532BCD00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6E81DA-9A7A-1BA7-6FF3-F2F18FA1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D818C-B25D-B96D-4501-43A8B402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FD843-B00A-9CFF-AFA2-F44316EB0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4010CE-5713-2E94-FEF5-C7749CB10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7A368-FB62-5132-17DC-8BDBBEB4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F897A-9F89-86EE-04C0-6E55D021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A60EB-A8BC-E606-83FF-9A5A23D8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11B3E-7842-AD29-C3F1-B82839E3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94242-2A37-8480-5C01-68BE454AE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608D6-6698-CC23-B700-CC52F6FA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2DAAC-E78A-992C-0E06-6F266376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F189F-14F2-F42C-452B-7C367F01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7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A1822-16FD-8822-C672-0A118515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1F1F6-F84E-F328-CA81-A844F8CA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578C0-9DCC-CF93-051F-879A264A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2F40F-E8F4-684A-6756-9D7F5015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C241B-4F09-1A90-39D3-FD8D4066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9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6258-7DFA-3493-FEDE-5CDA8CF9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0B841-F139-7998-9F5E-3F9A24D4E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AE407E-F655-DB46-9E58-66ECFFB6E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B231AA-8E8F-DEDC-4E85-D98765F4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006FD-7788-937C-71C6-179797B5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B2639C-6ABD-5B74-BEC9-52A36FE9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3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5FA95-3E0C-9530-F5CB-E0A665DB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CC3F8-2169-CE88-F2C1-DC27DC548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7FFF3-1ED6-3C2C-F5ED-213C395DD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2256DF-70AB-0302-005F-F6A86833B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0CF8CC-5D76-8336-9B09-34EC6C58A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197197-5A5A-F4C6-192A-E3A5378C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840F08-8F57-39B0-48C2-B27E5231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E970F5-2046-C078-A4EE-0D5B2BE4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8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29E12-5E2C-FCF0-EE9B-6C3C73DE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489A3A-F45C-DAED-0B60-B0EF874E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626C48-55C6-499C-96D0-EF8F15F2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05C4E5-5F4F-09B5-680D-97A00222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DA7B36-CA70-1984-DEB6-AA691236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147A87-EE09-B71F-8454-99677033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362384-6867-F4CB-5BBC-7435ADC2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9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D8C89-1FBA-1D36-8D8C-564E7912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A9CA8-FBA2-E9DB-8349-BF375762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2060F7-2B82-A6BF-0C01-6833A17E8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1DEA05-658B-B2E9-BE1A-1532AEDF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6A0B5-D687-93C3-F930-AB684FEC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FC614-2C1D-A6F6-4293-5940AC2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0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231D4-5B75-7FDB-7FA1-947086F4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38D63A-A338-12EF-49FB-091BBF3B4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382D9E-B653-151C-EE1E-8C739E24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B9942-2AF3-3262-E59D-CD25C5E0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5FD9DB-13CC-A74B-2F56-2C0C1238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F8410-D224-6FE4-C2EF-D40EC148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5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33E1C-0365-C2E7-D381-EDB18F62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BC8719-C60D-17B7-69B9-1F3EA84A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7F4D8-387B-186A-F4BC-04CDA27E0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54B9-0473-4EEB-AF01-488C20F8B71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C3B26-5108-6921-BDB6-7171E79D6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DE4A0-7B4F-A652-E586-1515A2458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7C1E-3372-43E6-8527-72446C8A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2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ankgorodov.ru/famous-person/ivan-iv-groznii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FEDBF5-6F7B-CEAD-BD73-0AAC089A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"/>
            <a:ext cx="12192000" cy="68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A79635-416F-2E0F-89E0-A2CC0E364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" y="0"/>
            <a:ext cx="1217333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531AE-5068-5613-C064-743D83535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32" y="3704326"/>
            <a:ext cx="6063936" cy="2453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F29FE5-AF7A-26B5-CE75-418E46C768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53" y="719876"/>
            <a:ext cx="4388782" cy="27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5A1834-F798-02E0-4FAC-D17C3671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" y="0"/>
            <a:ext cx="1217333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8A002-B5E4-9707-FBAC-002BA6476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32" y="1027275"/>
            <a:ext cx="2594552" cy="34392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8100CF-3E66-F44C-95C7-6041014F2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93" y="2377033"/>
            <a:ext cx="2721752" cy="3338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209966-5BA0-9B8E-5E81-C20F3F7C2B87}"/>
              </a:ext>
            </a:extLst>
          </p:cNvPr>
          <p:cNvSpPr txBox="1"/>
          <p:nvPr/>
        </p:nvSpPr>
        <p:spPr>
          <a:xfrm>
            <a:off x="4416848" y="1027275"/>
            <a:ext cx="3760370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Неподтвержденная, но существующая версия.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рождения Д. М. Пожарского неизвестно. Существует версия, что князь мог родиться в селе Берсеневе Клинского уезда (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ныне Клинского района Московской области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село входило в проданное его матери Марии Федоровны Беклемишевой, т. к. суздальские земли князей Пожарских в это время были конфискованы царем 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Иваном IV Грозным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пользу опричнины.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7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77FFD-1E34-2DA9-CBE2-C295112B3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46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C45929-880D-E6A7-BAE8-61EAAE5232B4}"/>
              </a:ext>
            </a:extLst>
          </p:cNvPr>
          <p:cNvSpPr txBox="1"/>
          <p:nvPr/>
        </p:nvSpPr>
        <p:spPr>
          <a:xfrm>
            <a:off x="4873101" y="3237676"/>
            <a:ext cx="6156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60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E1C7A"/>
                </a:solidFill>
                <a:effectLst>
                  <a:outerShdw dir="2700000" sx="101000" sy="101000" algn="bl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ИНТЕРАКТИВ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4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5A1834-F798-02E0-4FAC-D17C3671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" y="0"/>
            <a:ext cx="1217333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33A8A3-48E8-61C1-2051-02CB176E8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34" y="168675"/>
            <a:ext cx="7116567" cy="61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5A1834-F798-02E0-4FAC-D17C3671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" y="0"/>
            <a:ext cx="12173332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A37E3-24BC-41A7-5149-EB0A9C969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5A1834-F798-02E0-4FAC-D17C3671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" y="0"/>
            <a:ext cx="121733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05EEF-26C3-423C-6319-EBBF74071F4C}"/>
              </a:ext>
            </a:extLst>
          </p:cNvPr>
          <p:cNvSpPr txBox="1"/>
          <p:nvPr/>
        </p:nvSpPr>
        <p:spPr>
          <a:xfrm>
            <a:off x="2130642" y="885232"/>
            <a:ext cx="739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QR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код. Анкета-обратная связь для студентов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1AF229-E2EB-14C5-DC14-352A7E464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59" y="1819922"/>
            <a:ext cx="3498851" cy="35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61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76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Studia</cp:lastModifiedBy>
  <cp:revision>5</cp:revision>
  <dcterms:created xsi:type="dcterms:W3CDTF">2022-10-26T12:16:53Z</dcterms:created>
  <dcterms:modified xsi:type="dcterms:W3CDTF">2022-10-31T10:54:31Z</dcterms:modified>
</cp:coreProperties>
</file>