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>
    <p:wipe dir="u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«от 0 до 100»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учреждений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«Кто на свете самый главный,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Самый добрый, самый славный?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Кто он? Как его зовут?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Ну, конечно, это ТРУД!!!»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Оксана Фёдоровна\Desktop\фото сад\фото садик 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Оксана Фёдоровна\Desktop\фото сад\фото садик 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Оксана Фёдоровна\Desktop\фото сад\фото садик 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Оксана Фёдоровна\Desktop\фото сад\фото садик 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4581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Оксана Фёдоровна\Desktop\фото сад\фото садик 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Оксана Фёдоровна\Desktop\фото сад\фото садик 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381999" cy="5897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Оксана Фёдоровна\Desktop\фото сад\фото садик 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5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Оксана Фёдоровна\Desktop\фото сад\фото садик 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Оксана Фёдоровна\Desktop\фото сад\фото садик 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Оксана Фёдоровна\Desktop\фото сад\фото садик 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ксана Фёдоровна\Desktop\фото сад\фото садик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3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Оксана Фёдоровна\Desktop\фото сад\фото садик 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58199" cy="5897563"/>
          </a:xfrm>
          <a:prstGeom prst="rect">
            <a:avLst/>
          </a:prstGeom>
          <a:noFill/>
        </p:spPr>
      </p:pic>
      <p:pic>
        <p:nvPicPr>
          <p:cNvPr id="4" name="Picture 2" descr="C:\Users\Оксана Фёдоровна\Desktop\фото сад\фото садик 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458199" cy="5897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Оксана Фёдоровна\Desktop\фото сад\фото садик 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Оксана Фёдоровна\Desktop\фото сад\фото садик 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Оксана Фёдоровна\Desktop\фото сад\фото садик 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Оксана Фёдоровна\Desktop\фото сад\фото садик 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5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Оксана Фёдоровна\Desktop\фото сад\фото садик 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Оксана Фёдоровна\Desktop\фото сад\фото садик 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19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Оксана Фёдоровна\Desktop\фото сад\фото садик 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Оксана Фёдоровна\Desktop\фото сад\фото садик 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19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Оксана Фёдоровна\Desktop\фото сад\фото садик 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ксана Фёдоровна\Desktop\фото сад\фото садик 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229599" cy="5897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Оксана Фёдоровна\Desktop\фото сад\фото садик 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Оксана Фёдоровна\Desktop\фото сад\фото садик 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381999" cy="58975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Оксана Фёдоровна\Desktop\фото сад\фото садик 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19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Оксана Фёдоровна\Desktop\фото сад\фото садик 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Оксана Фёдоровна\Desktop\фото сад\фото садик 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819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ксана Фёдоровна\Desktop\фото сад\фото садик 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1533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ксана Фёдоровна\Desktop\фото сад\фото садик 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Оксана Фёдоровна\Desktop\фото сад\фото садик 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19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ксана Фёдоровна\Desktop\фото сад\фото садик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Оксана Фёдоровна\Desktop\фото сад\фото садик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799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Оксана Фёдоровна\Desktop\фото сад\фото садик 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153400" cy="5821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ipe dir="u"/>
  </p:transition>
</p:sld>
</file>

<file path=ppt/theme/theme1.xml><?xml version="1.0" encoding="utf-8"?>
<a:theme xmlns:a="http://schemas.openxmlformats.org/drawingml/2006/main" name="Office Them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7</Words>
  <Application>Microsoft Office PowerPoint</Application>
  <PresentationFormat>Экран (4:3)</PresentationFormat>
  <Paragraphs>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    Проект «от 0 до 100» для дошкольных учреждений.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Проект по профессиональной ориентации для дошкольных и общеобразовательных учреждений.      </dc:title>
  <dc:creator>Оксана Фёдоровна</dc:creator>
  <cp:lastModifiedBy>User</cp:lastModifiedBy>
  <cp:revision>6</cp:revision>
  <dcterms:created xsi:type="dcterms:W3CDTF">2014-02-12T09:39:51Z</dcterms:created>
  <dcterms:modified xsi:type="dcterms:W3CDTF">2023-02-08T10:51:02Z</dcterms:modified>
</cp:coreProperties>
</file>